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 id="2147483684" r:id="rId3"/>
  </p:sldMasterIdLst>
  <p:notesMasterIdLst>
    <p:notesMasterId r:id="rId18"/>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Lst>
  <p:sldSz cx="9144000" cy="6858000" type="screen4x3"/>
  <p:notesSz cx="6858000" cy="9296400"/>
  <p:embeddedFontLst>
    <p:embeddedFont>
      <p:font typeface="Calibri" panose="020F0502020204030204" pitchFamily="34" charset="0"/>
      <p:regular r:id="rId19"/>
      <p:bold r:id="rId20"/>
      <p:italic r:id="rId21"/>
      <p:boldItalic r:id="rId22"/>
    </p:embeddedFont>
    <p:embeddedFont>
      <p:font typeface="Open Sans" panose="020B0606030504020204" pitchFamily="34" charset="0"/>
      <p:regular r:id="rId23"/>
      <p:bold r:id="rId24"/>
      <p:italic r:id="rId25"/>
      <p:boldItalic r:id="rId26"/>
    </p:embeddedFont>
    <p:embeddedFont>
      <p:font typeface="Open Sans ExtraBold" panose="020B0604020202020204" charset="0"/>
      <p:bold r:id="rId27"/>
      <p:boldItalic r:id="rId28"/>
    </p:embeddedFont>
    <p:embeddedFont>
      <p:font typeface="Trebuchet MS" panose="020B060302020202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72">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595F4EE-BA2C-4A6A-802A-2B4BD4628F1A}">
  <a:tblStyle styleId="{4595F4EE-BA2C-4A6A-802A-2B4BD4628F1A}" styleName="Table_0">
    <a:wholeTbl>
      <a:tcTxStyle b="off" i="off">
        <a:font>
          <a:latin typeface="Calibri"/>
          <a:ea typeface="Calibri"/>
          <a:cs typeface="Calibri"/>
        </a:font>
        <a:schemeClr val="dk1"/>
      </a:tcTxStyle>
      <a:tcStyle>
        <a:tcBdr>
          <a:left>
            <a:ln w="12700" cap="flat" cmpd="sng">
              <a:solidFill>
                <a:schemeClr val="accent3"/>
              </a:solidFill>
              <a:prstDash val="solid"/>
              <a:round/>
              <a:headEnd type="none" w="sm" len="sm"/>
              <a:tailEnd type="none" w="sm" len="sm"/>
            </a:ln>
          </a:left>
          <a:right>
            <a:ln w="12700" cap="flat" cmpd="sng">
              <a:solidFill>
                <a:schemeClr val="accent3"/>
              </a:solidFill>
              <a:prstDash val="solid"/>
              <a:round/>
              <a:headEnd type="none" w="sm" len="sm"/>
              <a:tailEnd type="none" w="sm" len="sm"/>
            </a:ln>
          </a:right>
          <a:top>
            <a:ln w="12700" cap="flat" cmpd="sng">
              <a:solidFill>
                <a:schemeClr val="accent3"/>
              </a:solidFill>
              <a:prstDash val="solid"/>
              <a:round/>
              <a:headEnd type="none" w="sm" len="sm"/>
              <a:tailEnd type="none" w="sm" len="sm"/>
            </a:ln>
          </a:top>
          <a:bottom>
            <a:ln w="12700" cap="flat" cmpd="sng">
              <a:solidFill>
                <a:schemeClr val="accent3"/>
              </a:solidFill>
              <a:prstDash val="solid"/>
              <a:round/>
              <a:headEnd type="none" w="sm" len="sm"/>
              <a:tailEnd type="none" w="sm" len="sm"/>
            </a:ln>
          </a:bottom>
          <a:insideH>
            <a:ln w="12700" cap="flat" cmpd="sng">
              <a:solidFill>
                <a:schemeClr val="accent3"/>
              </a:solidFill>
              <a:prstDash val="solid"/>
              <a:round/>
              <a:headEnd type="none" w="sm" len="sm"/>
              <a:tailEnd type="none" w="sm" len="sm"/>
            </a:ln>
          </a:insideH>
          <a:insideV>
            <a:ln w="12700" cap="flat" cmpd="sng">
              <a:solidFill>
                <a:schemeClr val="accent3"/>
              </a:solidFill>
              <a:prstDash val="solid"/>
              <a:round/>
              <a:headEnd type="none" w="sm" len="sm"/>
              <a:tailEnd type="none" w="sm" len="sm"/>
            </a:ln>
          </a:insideV>
        </a:tcBdr>
        <a:fill>
          <a:solidFill>
            <a:srgbClr val="FFFFFF">
              <a:alpha val="0"/>
            </a:srgbClr>
          </a:solidFill>
        </a:fill>
      </a:tcStyle>
    </a:wholeTbl>
    <a:band1H>
      <a:tcTxStyle/>
      <a:tcStyle>
        <a:tcBdr/>
        <a:fill>
          <a:solidFill>
            <a:schemeClr val="accent3">
              <a:alpha val="20000"/>
            </a:schemeClr>
          </a:solidFill>
        </a:fill>
      </a:tcStyle>
    </a:band1H>
    <a:band2H>
      <a:tcTxStyle/>
      <a:tcStyle>
        <a:tcBdr/>
      </a:tcStyle>
    </a:band2H>
    <a:band1V>
      <a:tcTxStyle/>
      <a:tcStyle>
        <a:tcBdr/>
        <a:fill>
          <a:solidFill>
            <a:schemeClr val="accent3">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3"/>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3"/>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3F9EC414-F5A9-4307-8DDB-188B406668CC}"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1" d="100"/>
          <a:sy n="91" d="100"/>
        </p:scale>
        <p:origin x="1080" y="96"/>
      </p:cViewPr>
      <p:guideLst>
        <p:guide orient="horz" pos="672"/>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Master" Target="slideMasters/slideMaster3.xml"/><Relationship Id="rId21" Type="http://schemas.openxmlformats.org/officeDocument/2006/relationships/font" Target="fonts/font3.fntdata"/><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7.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6.fntdata"/><Relationship Id="rId32" Type="http://schemas.openxmlformats.org/officeDocument/2006/relationships/font" Target="fonts/font14.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64820"/>
          </a:xfrm>
          <a:prstGeom prst="rect">
            <a:avLst/>
          </a:prstGeom>
          <a:noFill/>
          <a:ln>
            <a:noFill/>
          </a:ln>
        </p:spPr>
        <p:txBody>
          <a:bodyPr spcFirstLastPara="1" wrap="square" lIns="92300" tIns="46150" rIns="92300" bIns="4615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4" y="0"/>
            <a:ext cx="2971800" cy="464820"/>
          </a:xfrm>
          <a:prstGeom prst="rect">
            <a:avLst/>
          </a:prstGeom>
          <a:noFill/>
          <a:ln>
            <a:noFill/>
          </a:ln>
        </p:spPr>
        <p:txBody>
          <a:bodyPr spcFirstLastPara="1" wrap="square" lIns="92300" tIns="46150" rIns="92300" bIns="4615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15791"/>
            <a:ext cx="5486400" cy="4183380"/>
          </a:xfrm>
          <a:prstGeom prst="rect">
            <a:avLst/>
          </a:prstGeom>
          <a:noFill/>
          <a:ln>
            <a:noFill/>
          </a:ln>
        </p:spPr>
        <p:txBody>
          <a:bodyPr spcFirstLastPara="1" wrap="square" lIns="92300" tIns="46150" rIns="92300" bIns="4615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2971800" cy="464820"/>
          </a:xfrm>
          <a:prstGeom prst="rect">
            <a:avLst/>
          </a:prstGeom>
          <a:noFill/>
          <a:ln>
            <a:noFill/>
          </a:ln>
        </p:spPr>
        <p:txBody>
          <a:bodyPr spcFirstLastPara="1" wrap="square" lIns="92300" tIns="46150" rIns="92300" bIns="4615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4" y="8829967"/>
            <a:ext cx="2971800" cy="464820"/>
          </a:xfrm>
          <a:prstGeom prst="rect">
            <a:avLst/>
          </a:prstGeom>
          <a:noFill/>
          <a:ln>
            <a:noFill/>
          </a:ln>
        </p:spPr>
        <p:txBody>
          <a:bodyPr spcFirstLastPara="1" wrap="square" lIns="92300" tIns="46150" rIns="92300" bIns="4615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4636d1c86a_0_0:notes"/>
          <p:cNvSpPr txBox="1">
            <a:spLocks noGrp="1"/>
          </p:cNvSpPr>
          <p:nvPr>
            <p:ph type="body" idx="1"/>
          </p:nvPr>
        </p:nvSpPr>
        <p:spPr>
          <a:xfrm>
            <a:off x="685800" y="4473893"/>
            <a:ext cx="5486400" cy="3660600"/>
          </a:xfrm>
          <a:prstGeom prst="rect">
            <a:avLst/>
          </a:prstGeom>
        </p:spPr>
        <p:txBody>
          <a:bodyPr spcFirstLastPara="1" wrap="square" lIns="92300" tIns="46150" rIns="92300" bIns="46150" anchor="t" anchorCtr="0">
            <a:noAutofit/>
          </a:bodyPr>
          <a:lstStyle/>
          <a:p>
            <a:pPr marL="0" lvl="0" indent="0" algn="l" rtl="0">
              <a:spcBef>
                <a:spcPts val="0"/>
              </a:spcBef>
              <a:spcAft>
                <a:spcPts val="0"/>
              </a:spcAft>
              <a:buNone/>
            </a:pPr>
            <a:endParaRPr/>
          </a:p>
        </p:txBody>
      </p:sp>
      <p:sp>
        <p:nvSpPr>
          <p:cNvPr id="247" name="Google Shape;247;g4636d1c86a_0_0:notes"/>
          <p:cNvSpPr>
            <a:spLocks noGrp="1" noRot="1" noChangeAspect="1"/>
          </p:cNvSpPr>
          <p:nvPr>
            <p:ph type="sldImg" idx="2"/>
          </p:nvPr>
        </p:nvSpPr>
        <p:spPr>
          <a:xfrm>
            <a:off x="13382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4636d1c86a_0_333:notes"/>
          <p:cNvSpPr txBox="1">
            <a:spLocks noGrp="1"/>
          </p:cNvSpPr>
          <p:nvPr>
            <p:ph type="body" idx="1"/>
          </p:nvPr>
        </p:nvSpPr>
        <p:spPr>
          <a:xfrm>
            <a:off x="685800" y="4473893"/>
            <a:ext cx="5486400" cy="3660600"/>
          </a:xfrm>
          <a:prstGeom prst="rect">
            <a:avLst/>
          </a:prstGeom>
        </p:spPr>
        <p:txBody>
          <a:bodyPr spcFirstLastPara="1" wrap="square" lIns="92300" tIns="46150" rIns="92300" bIns="46150" anchor="t" anchorCtr="0">
            <a:noAutofit/>
          </a:bodyPr>
          <a:lstStyle/>
          <a:p>
            <a:pPr marL="0" lvl="0" indent="0" algn="l" rtl="0">
              <a:spcBef>
                <a:spcPts val="0"/>
              </a:spcBef>
              <a:spcAft>
                <a:spcPts val="0"/>
              </a:spcAft>
              <a:buNone/>
            </a:pPr>
            <a:endParaRPr/>
          </a:p>
        </p:txBody>
      </p:sp>
      <p:sp>
        <p:nvSpPr>
          <p:cNvPr id="342" name="Google Shape;342;g4636d1c86a_0_333:notes"/>
          <p:cNvSpPr>
            <a:spLocks noGrp="1" noRot="1" noChangeAspect="1"/>
          </p:cNvSpPr>
          <p:nvPr>
            <p:ph type="sldImg" idx="2"/>
          </p:nvPr>
        </p:nvSpPr>
        <p:spPr>
          <a:xfrm>
            <a:off x="13382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4636d1c86a_0_343:notes"/>
          <p:cNvSpPr txBox="1">
            <a:spLocks noGrp="1"/>
          </p:cNvSpPr>
          <p:nvPr>
            <p:ph type="body" idx="1"/>
          </p:nvPr>
        </p:nvSpPr>
        <p:spPr>
          <a:xfrm>
            <a:off x="685800" y="4473893"/>
            <a:ext cx="5486400" cy="3660600"/>
          </a:xfrm>
          <a:prstGeom prst="rect">
            <a:avLst/>
          </a:prstGeom>
        </p:spPr>
        <p:txBody>
          <a:bodyPr spcFirstLastPara="1" wrap="square" lIns="92300" tIns="46150" rIns="92300" bIns="46150" anchor="t" anchorCtr="0">
            <a:noAutofit/>
          </a:bodyPr>
          <a:lstStyle/>
          <a:p>
            <a:pPr marL="0" lvl="0" indent="0" algn="l" rtl="0">
              <a:spcBef>
                <a:spcPts val="0"/>
              </a:spcBef>
              <a:spcAft>
                <a:spcPts val="0"/>
              </a:spcAft>
              <a:buNone/>
            </a:pPr>
            <a:endParaRPr/>
          </a:p>
        </p:txBody>
      </p:sp>
      <p:sp>
        <p:nvSpPr>
          <p:cNvPr id="352" name="Google Shape;352;g4636d1c86a_0_343:notes"/>
          <p:cNvSpPr>
            <a:spLocks noGrp="1" noRot="1" noChangeAspect="1"/>
          </p:cNvSpPr>
          <p:nvPr>
            <p:ph type="sldImg" idx="2"/>
          </p:nvPr>
        </p:nvSpPr>
        <p:spPr>
          <a:xfrm>
            <a:off x="13382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4636d1c86a_0_356:notes"/>
          <p:cNvSpPr txBox="1">
            <a:spLocks noGrp="1"/>
          </p:cNvSpPr>
          <p:nvPr>
            <p:ph type="body" idx="1"/>
          </p:nvPr>
        </p:nvSpPr>
        <p:spPr>
          <a:xfrm>
            <a:off x="685800" y="4473893"/>
            <a:ext cx="5486400" cy="3660600"/>
          </a:xfrm>
          <a:prstGeom prst="rect">
            <a:avLst/>
          </a:prstGeom>
        </p:spPr>
        <p:txBody>
          <a:bodyPr spcFirstLastPara="1" wrap="square" lIns="92300" tIns="46150" rIns="92300" bIns="46150" anchor="t" anchorCtr="0">
            <a:noAutofit/>
          </a:bodyPr>
          <a:lstStyle/>
          <a:p>
            <a:pPr marL="0" lvl="0" indent="0" algn="l" rtl="0">
              <a:spcBef>
                <a:spcPts val="0"/>
              </a:spcBef>
              <a:spcAft>
                <a:spcPts val="0"/>
              </a:spcAft>
              <a:buNone/>
            </a:pPr>
            <a:endParaRPr/>
          </a:p>
        </p:txBody>
      </p:sp>
      <p:sp>
        <p:nvSpPr>
          <p:cNvPr id="364" name="Google Shape;364;g4636d1c86a_0_356:notes"/>
          <p:cNvSpPr>
            <a:spLocks noGrp="1" noRot="1" noChangeAspect="1"/>
          </p:cNvSpPr>
          <p:nvPr>
            <p:ph type="sldImg" idx="2"/>
          </p:nvPr>
        </p:nvSpPr>
        <p:spPr>
          <a:xfrm>
            <a:off x="13382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4636d1c86a_0_369:notes"/>
          <p:cNvSpPr txBox="1">
            <a:spLocks noGrp="1"/>
          </p:cNvSpPr>
          <p:nvPr>
            <p:ph type="body" idx="1"/>
          </p:nvPr>
        </p:nvSpPr>
        <p:spPr>
          <a:xfrm>
            <a:off x="685800" y="4473893"/>
            <a:ext cx="5486400" cy="3660600"/>
          </a:xfrm>
          <a:prstGeom prst="rect">
            <a:avLst/>
          </a:prstGeom>
        </p:spPr>
        <p:txBody>
          <a:bodyPr spcFirstLastPara="1" wrap="square" lIns="92300" tIns="46150" rIns="92300" bIns="46150" anchor="t" anchorCtr="0">
            <a:noAutofit/>
          </a:bodyPr>
          <a:lstStyle/>
          <a:p>
            <a:pPr marL="0" lvl="0" indent="0" algn="l" rtl="0">
              <a:spcBef>
                <a:spcPts val="0"/>
              </a:spcBef>
              <a:spcAft>
                <a:spcPts val="0"/>
              </a:spcAft>
              <a:buNone/>
            </a:pPr>
            <a:endParaRPr/>
          </a:p>
        </p:txBody>
      </p:sp>
      <p:sp>
        <p:nvSpPr>
          <p:cNvPr id="373" name="Google Shape;373;g4636d1c86a_0_369:notes"/>
          <p:cNvSpPr>
            <a:spLocks noGrp="1" noRot="1" noChangeAspect="1"/>
          </p:cNvSpPr>
          <p:nvPr>
            <p:ph type="sldImg" idx="2"/>
          </p:nvPr>
        </p:nvSpPr>
        <p:spPr>
          <a:xfrm>
            <a:off x="13382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4636d1c86a_0_377:notes"/>
          <p:cNvSpPr txBox="1">
            <a:spLocks noGrp="1"/>
          </p:cNvSpPr>
          <p:nvPr>
            <p:ph type="body" idx="1"/>
          </p:nvPr>
        </p:nvSpPr>
        <p:spPr>
          <a:xfrm>
            <a:off x="685800" y="4473893"/>
            <a:ext cx="5486400" cy="3660600"/>
          </a:xfrm>
          <a:prstGeom prst="rect">
            <a:avLst/>
          </a:prstGeom>
        </p:spPr>
        <p:txBody>
          <a:bodyPr spcFirstLastPara="1" wrap="square" lIns="92300" tIns="46150" rIns="92300" bIns="46150" anchor="t" anchorCtr="0">
            <a:noAutofit/>
          </a:bodyPr>
          <a:lstStyle/>
          <a:p>
            <a:pPr marL="0" lvl="0" indent="0" algn="l" rtl="0">
              <a:spcBef>
                <a:spcPts val="0"/>
              </a:spcBef>
              <a:spcAft>
                <a:spcPts val="0"/>
              </a:spcAft>
              <a:buNone/>
            </a:pPr>
            <a:endParaRPr/>
          </a:p>
        </p:txBody>
      </p:sp>
      <p:sp>
        <p:nvSpPr>
          <p:cNvPr id="382" name="Google Shape;382;g4636d1c86a_0_377:notes"/>
          <p:cNvSpPr>
            <a:spLocks noGrp="1" noRot="1" noChangeAspect="1"/>
          </p:cNvSpPr>
          <p:nvPr>
            <p:ph type="sldImg" idx="2"/>
          </p:nvPr>
        </p:nvSpPr>
        <p:spPr>
          <a:xfrm>
            <a:off x="13382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4636d1c86a_0_87:notes"/>
          <p:cNvSpPr txBox="1">
            <a:spLocks noGrp="1"/>
          </p:cNvSpPr>
          <p:nvPr>
            <p:ph type="body" idx="1"/>
          </p:nvPr>
        </p:nvSpPr>
        <p:spPr>
          <a:xfrm>
            <a:off x="685800" y="4473893"/>
            <a:ext cx="5486400" cy="3660600"/>
          </a:xfrm>
          <a:prstGeom prst="rect">
            <a:avLst/>
          </a:prstGeom>
        </p:spPr>
        <p:txBody>
          <a:bodyPr spcFirstLastPara="1" wrap="square" lIns="92300" tIns="46150" rIns="92300" bIns="46150" anchor="t" anchorCtr="0">
            <a:noAutofit/>
          </a:bodyPr>
          <a:lstStyle/>
          <a:p>
            <a:pPr marL="0" lvl="0" indent="0" algn="l" rtl="0">
              <a:spcBef>
                <a:spcPts val="0"/>
              </a:spcBef>
              <a:spcAft>
                <a:spcPts val="0"/>
              </a:spcAft>
              <a:buNone/>
            </a:pPr>
            <a:endParaRPr/>
          </a:p>
        </p:txBody>
      </p:sp>
      <p:sp>
        <p:nvSpPr>
          <p:cNvPr id="258" name="Google Shape;258;g4636d1c86a_0_87:notes"/>
          <p:cNvSpPr>
            <a:spLocks noGrp="1" noRot="1" noChangeAspect="1"/>
          </p:cNvSpPr>
          <p:nvPr>
            <p:ph type="sldImg" idx="2"/>
          </p:nvPr>
        </p:nvSpPr>
        <p:spPr>
          <a:xfrm>
            <a:off x="13382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4636d1c86a_0_180:notes"/>
          <p:cNvSpPr txBox="1">
            <a:spLocks noGrp="1"/>
          </p:cNvSpPr>
          <p:nvPr>
            <p:ph type="body" idx="1"/>
          </p:nvPr>
        </p:nvSpPr>
        <p:spPr>
          <a:xfrm>
            <a:off x="685800" y="4473893"/>
            <a:ext cx="5486400" cy="3660600"/>
          </a:xfrm>
          <a:prstGeom prst="rect">
            <a:avLst/>
          </a:prstGeom>
        </p:spPr>
        <p:txBody>
          <a:bodyPr spcFirstLastPara="1" wrap="square" lIns="92300" tIns="46150" rIns="92300" bIns="46150" anchor="t" anchorCtr="0">
            <a:noAutofit/>
          </a:bodyPr>
          <a:lstStyle/>
          <a:p>
            <a:pPr marL="0" lvl="0" indent="0" algn="l" rtl="0">
              <a:spcBef>
                <a:spcPts val="0"/>
              </a:spcBef>
              <a:spcAft>
                <a:spcPts val="0"/>
              </a:spcAft>
              <a:buNone/>
            </a:pPr>
            <a:endParaRPr/>
          </a:p>
        </p:txBody>
      </p:sp>
      <p:sp>
        <p:nvSpPr>
          <p:cNvPr id="268" name="Google Shape;268;g4636d1c86a_0_180:notes"/>
          <p:cNvSpPr>
            <a:spLocks noGrp="1" noRot="1" noChangeAspect="1"/>
          </p:cNvSpPr>
          <p:nvPr>
            <p:ph type="sldImg" idx="2"/>
          </p:nvPr>
        </p:nvSpPr>
        <p:spPr>
          <a:xfrm>
            <a:off x="13382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4636d1c86a_0_264:notes"/>
          <p:cNvSpPr txBox="1">
            <a:spLocks noGrp="1"/>
          </p:cNvSpPr>
          <p:nvPr>
            <p:ph type="body" idx="1"/>
          </p:nvPr>
        </p:nvSpPr>
        <p:spPr>
          <a:xfrm>
            <a:off x="685800" y="4473893"/>
            <a:ext cx="5486400" cy="3660600"/>
          </a:xfrm>
          <a:prstGeom prst="rect">
            <a:avLst/>
          </a:prstGeom>
        </p:spPr>
        <p:txBody>
          <a:bodyPr spcFirstLastPara="1" wrap="square" lIns="92300" tIns="46150" rIns="92300" bIns="46150" anchor="t" anchorCtr="0">
            <a:noAutofit/>
          </a:bodyPr>
          <a:lstStyle/>
          <a:p>
            <a:pPr marL="0" lvl="0" indent="0" algn="l" rtl="0">
              <a:spcBef>
                <a:spcPts val="0"/>
              </a:spcBef>
              <a:spcAft>
                <a:spcPts val="0"/>
              </a:spcAft>
              <a:buNone/>
            </a:pPr>
            <a:endParaRPr/>
          </a:p>
        </p:txBody>
      </p:sp>
      <p:sp>
        <p:nvSpPr>
          <p:cNvPr id="278" name="Google Shape;278;g4636d1c86a_0_264:notes"/>
          <p:cNvSpPr>
            <a:spLocks noGrp="1" noRot="1" noChangeAspect="1"/>
          </p:cNvSpPr>
          <p:nvPr>
            <p:ph type="sldImg" idx="2"/>
          </p:nvPr>
        </p:nvSpPr>
        <p:spPr>
          <a:xfrm>
            <a:off x="13382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4636d1c86a_0_273:notes"/>
          <p:cNvSpPr txBox="1">
            <a:spLocks noGrp="1"/>
          </p:cNvSpPr>
          <p:nvPr>
            <p:ph type="body" idx="1"/>
          </p:nvPr>
        </p:nvSpPr>
        <p:spPr>
          <a:xfrm>
            <a:off x="685800" y="4473893"/>
            <a:ext cx="5486400" cy="3660600"/>
          </a:xfrm>
          <a:prstGeom prst="rect">
            <a:avLst/>
          </a:prstGeom>
        </p:spPr>
        <p:txBody>
          <a:bodyPr spcFirstLastPara="1" wrap="square" lIns="92300" tIns="46150" rIns="92300" bIns="46150" anchor="t" anchorCtr="0">
            <a:noAutofit/>
          </a:bodyPr>
          <a:lstStyle/>
          <a:p>
            <a:pPr marL="0" lvl="0" indent="0" algn="l" rtl="0">
              <a:spcBef>
                <a:spcPts val="0"/>
              </a:spcBef>
              <a:spcAft>
                <a:spcPts val="0"/>
              </a:spcAft>
              <a:buNone/>
            </a:pPr>
            <a:endParaRPr/>
          </a:p>
        </p:txBody>
      </p:sp>
      <p:sp>
        <p:nvSpPr>
          <p:cNvPr id="287" name="Google Shape;287;g4636d1c86a_0_273:notes"/>
          <p:cNvSpPr>
            <a:spLocks noGrp="1" noRot="1" noChangeAspect="1"/>
          </p:cNvSpPr>
          <p:nvPr>
            <p:ph type="sldImg" idx="2"/>
          </p:nvPr>
        </p:nvSpPr>
        <p:spPr>
          <a:xfrm>
            <a:off x="13382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4636d1c86a_0_288:notes"/>
          <p:cNvSpPr txBox="1">
            <a:spLocks noGrp="1"/>
          </p:cNvSpPr>
          <p:nvPr>
            <p:ph type="body" idx="1"/>
          </p:nvPr>
        </p:nvSpPr>
        <p:spPr>
          <a:xfrm>
            <a:off x="685800" y="4473893"/>
            <a:ext cx="5486400" cy="3660600"/>
          </a:xfrm>
          <a:prstGeom prst="rect">
            <a:avLst/>
          </a:prstGeom>
        </p:spPr>
        <p:txBody>
          <a:bodyPr spcFirstLastPara="1" wrap="square" lIns="92300" tIns="46150" rIns="92300" bIns="46150" anchor="t" anchorCtr="0">
            <a:noAutofit/>
          </a:bodyPr>
          <a:lstStyle/>
          <a:p>
            <a:pPr marL="0" lvl="0" indent="0" algn="l" rtl="0">
              <a:spcBef>
                <a:spcPts val="0"/>
              </a:spcBef>
              <a:spcAft>
                <a:spcPts val="0"/>
              </a:spcAft>
              <a:buNone/>
            </a:pPr>
            <a:endParaRPr/>
          </a:p>
        </p:txBody>
      </p:sp>
      <p:sp>
        <p:nvSpPr>
          <p:cNvPr id="303" name="Google Shape;303;g4636d1c86a_0_288:notes"/>
          <p:cNvSpPr>
            <a:spLocks noGrp="1" noRot="1" noChangeAspect="1"/>
          </p:cNvSpPr>
          <p:nvPr>
            <p:ph type="sldImg" idx="2"/>
          </p:nvPr>
        </p:nvSpPr>
        <p:spPr>
          <a:xfrm>
            <a:off x="13382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4636d1c86a_0_305:notes"/>
          <p:cNvSpPr txBox="1">
            <a:spLocks noGrp="1"/>
          </p:cNvSpPr>
          <p:nvPr>
            <p:ph type="body" idx="1"/>
          </p:nvPr>
        </p:nvSpPr>
        <p:spPr>
          <a:xfrm>
            <a:off x="685800" y="4473893"/>
            <a:ext cx="5486400" cy="3660600"/>
          </a:xfrm>
          <a:prstGeom prst="rect">
            <a:avLst/>
          </a:prstGeom>
        </p:spPr>
        <p:txBody>
          <a:bodyPr spcFirstLastPara="1" wrap="square" lIns="92300" tIns="46150" rIns="92300" bIns="46150" anchor="t" anchorCtr="0">
            <a:noAutofit/>
          </a:bodyPr>
          <a:lstStyle/>
          <a:p>
            <a:pPr marL="0" lvl="0" indent="0" algn="l" rtl="0">
              <a:spcBef>
                <a:spcPts val="0"/>
              </a:spcBef>
              <a:spcAft>
                <a:spcPts val="0"/>
              </a:spcAft>
              <a:buNone/>
            </a:pPr>
            <a:endParaRPr/>
          </a:p>
        </p:txBody>
      </p:sp>
      <p:sp>
        <p:nvSpPr>
          <p:cNvPr id="312" name="Google Shape;312;g4636d1c86a_0_305:notes"/>
          <p:cNvSpPr>
            <a:spLocks noGrp="1" noRot="1" noChangeAspect="1"/>
          </p:cNvSpPr>
          <p:nvPr>
            <p:ph type="sldImg" idx="2"/>
          </p:nvPr>
        </p:nvSpPr>
        <p:spPr>
          <a:xfrm>
            <a:off x="13382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4636d1c86a_0_313:notes"/>
          <p:cNvSpPr txBox="1">
            <a:spLocks noGrp="1"/>
          </p:cNvSpPr>
          <p:nvPr>
            <p:ph type="body" idx="1"/>
          </p:nvPr>
        </p:nvSpPr>
        <p:spPr>
          <a:xfrm>
            <a:off x="685800" y="4473893"/>
            <a:ext cx="5486400" cy="3660600"/>
          </a:xfrm>
          <a:prstGeom prst="rect">
            <a:avLst/>
          </a:prstGeom>
        </p:spPr>
        <p:txBody>
          <a:bodyPr spcFirstLastPara="1" wrap="square" lIns="92300" tIns="46150" rIns="92300" bIns="46150" anchor="t" anchorCtr="0">
            <a:noAutofit/>
          </a:bodyPr>
          <a:lstStyle/>
          <a:p>
            <a:pPr marL="0" lvl="0" indent="0" algn="l" rtl="0">
              <a:spcBef>
                <a:spcPts val="0"/>
              </a:spcBef>
              <a:spcAft>
                <a:spcPts val="0"/>
              </a:spcAft>
              <a:buNone/>
            </a:pPr>
            <a:endParaRPr/>
          </a:p>
        </p:txBody>
      </p:sp>
      <p:sp>
        <p:nvSpPr>
          <p:cNvPr id="321" name="Google Shape;321;g4636d1c86a_0_313:notes"/>
          <p:cNvSpPr>
            <a:spLocks noGrp="1" noRot="1" noChangeAspect="1"/>
          </p:cNvSpPr>
          <p:nvPr>
            <p:ph type="sldImg" idx="2"/>
          </p:nvPr>
        </p:nvSpPr>
        <p:spPr>
          <a:xfrm>
            <a:off x="13382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4636d1c86a_0_324:notes"/>
          <p:cNvSpPr txBox="1">
            <a:spLocks noGrp="1"/>
          </p:cNvSpPr>
          <p:nvPr>
            <p:ph type="body" idx="1"/>
          </p:nvPr>
        </p:nvSpPr>
        <p:spPr>
          <a:xfrm>
            <a:off x="685800" y="4473893"/>
            <a:ext cx="5486400" cy="3660600"/>
          </a:xfrm>
          <a:prstGeom prst="rect">
            <a:avLst/>
          </a:prstGeom>
        </p:spPr>
        <p:txBody>
          <a:bodyPr spcFirstLastPara="1" wrap="square" lIns="92300" tIns="46150" rIns="92300" bIns="46150" anchor="t" anchorCtr="0">
            <a:noAutofit/>
          </a:bodyPr>
          <a:lstStyle/>
          <a:p>
            <a:pPr marL="0" lvl="0" indent="0" algn="l" rtl="0">
              <a:spcBef>
                <a:spcPts val="0"/>
              </a:spcBef>
              <a:spcAft>
                <a:spcPts val="0"/>
              </a:spcAft>
              <a:buNone/>
            </a:pPr>
            <a:endParaRPr/>
          </a:p>
        </p:txBody>
      </p:sp>
      <p:sp>
        <p:nvSpPr>
          <p:cNvPr id="332" name="Google Shape;332;g4636d1c86a_0_324:notes"/>
          <p:cNvSpPr>
            <a:spLocks noGrp="1" noRot="1" noChangeAspect="1"/>
          </p:cNvSpPr>
          <p:nvPr>
            <p:ph type="sldImg" idx="2"/>
          </p:nvPr>
        </p:nvSpPr>
        <p:spPr>
          <a:xfrm>
            <a:off x="13382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1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1"/>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7" name="Google Shape;77;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12"/>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2"/>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3" name="Google Shape;83;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86"/>
        <p:cNvGrpSpPr/>
        <p:nvPr/>
      </p:nvGrpSpPr>
      <p:grpSpPr>
        <a:xfrm>
          <a:off x="0" y="0"/>
          <a:ext cx="0" cy="0"/>
          <a:chOff x="0" y="0"/>
          <a:chExt cx="0" cy="0"/>
        </a:xfrm>
      </p:grpSpPr>
      <p:sp>
        <p:nvSpPr>
          <p:cNvPr id="87" name="Google Shape;87;p1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9" name="Google Shape;89;p13"/>
          <p:cNvSpPr>
            <a:spLocks noGrp="1"/>
          </p:cNvSpPr>
          <p:nvPr>
            <p:ph type="pic" idx="2"/>
          </p:nvPr>
        </p:nvSpPr>
        <p:spPr>
          <a:xfrm>
            <a:off x="152400" y="1143000"/>
            <a:ext cx="4267200" cy="2362200"/>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venir"/>
                <a:ea typeface="Avenir"/>
                <a:cs typeface="Avenir"/>
                <a:sym typeface="Avenir"/>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venir"/>
                <a:ea typeface="Avenir"/>
                <a:cs typeface="Avenir"/>
                <a:sym typeface="Avenir"/>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venir"/>
                <a:ea typeface="Avenir"/>
                <a:cs typeface="Avenir"/>
                <a:sym typeface="Avenir"/>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venir"/>
                <a:ea typeface="Avenir"/>
                <a:cs typeface="Avenir"/>
                <a:sym typeface="Avenir"/>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90" name="Google Shape;90;p13"/>
          <p:cNvSpPr>
            <a:spLocks noGrp="1"/>
          </p:cNvSpPr>
          <p:nvPr>
            <p:ph type="pic" idx="3"/>
          </p:nvPr>
        </p:nvSpPr>
        <p:spPr>
          <a:xfrm>
            <a:off x="152400" y="3810000"/>
            <a:ext cx="4267200" cy="2362200"/>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venir"/>
                <a:ea typeface="Avenir"/>
                <a:cs typeface="Avenir"/>
                <a:sym typeface="Avenir"/>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venir"/>
                <a:ea typeface="Avenir"/>
                <a:cs typeface="Avenir"/>
                <a:sym typeface="Avenir"/>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venir"/>
                <a:ea typeface="Avenir"/>
                <a:cs typeface="Avenir"/>
                <a:sym typeface="Avenir"/>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venir"/>
                <a:ea typeface="Avenir"/>
                <a:cs typeface="Avenir"/>
                <a:sym typeface="Avenir"/>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91" name="Google Shape;91;p13"/>
          <p:cNvSpPr>
            <a:spLocks noGrp="1"/>
          </p:cNvSpPr>
          <p:nvPr>
            <p:ph type="pic" idx="4"/>
          </p:nvPr>
        </p:nvSpPr>
        <p:spPr>
          <a:xfrm>
            <a:off x="4724400" y="1143000"/>
            <a:ext cx="4267200" cy="2362200"/>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venir"/>
                <a:ea typeface="Avenir"/>
                <a:cs typeface="Avenir"/>
                <a:sym typeface="Avenir"/>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venir"/>
                <a:ea typeface="Avenir"/>
                <a:cs typeface="Avenir"/>
                <a:sym typeface="Avenir"/>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venir"/>
                <a:ea typeface="Avenir"/>
                <a:cs typeface="Avenir"/>
                <a:sym typeface="Avenir"/>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venir"/>
                <a:ea typeface="Avenir"/>
                <a:cs typeface="Avenir"/>
                <a:sym typeface="Avenir"/>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92" name="Google Shape;92;p13"/>
          <p:cNvSpPr>
            <a:spLocks noGrp="1"/>
          </p:cNvSpPr>
          <p:nvPr>
            <p:ph type="pic" idx="5"/>
          </p:nvPr>
        </p:nvSpPr>
        <p:spPr>
          <a:xfrm>
            <a:off x="4724400" y="3810000"/>
            <a:ext cx="4267200" cy="2362200"/>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venir"/>
                <a:ea typeface="Avenir"/>
                <a:cs typeface="Avenir"/>
                <a:sym typeface="Avenir"/>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venir"/>
                <a:ea typeface="Avenir"/>
                <a:cs typeface="Avenir"/>
                <a:sym typeface="Avenir"/>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venir"/>
                <a:ea typeface="Avenir"/>
                <a:cs typeface="Avenir"/>
                <a:sym typeface="Avenir"/>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venir"/>
                <a:ea typeface="Avenir"/>
                <a:cs typeface="Avenir"/>
                <a:sym typeface="Avenir"/>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9"/>
        <p:cNvGrpSpPr/>
        <p:nvPr/>
      </p:nvGrpSpPr>
      <p:grpSpPr>
        <a:xfrm>
          <a:off x="0" y="0"/>
          <a:ext cx="0" cy="0"/>
          <a:chOff x="0" y="0"/>
          <a:chExt cx="0" cy="0"/>
        </a:xfrm>
      </p:grpSpPr>
      <p:sp>
        <p:nvSpPr>
          <p:cNvPr id="100" name="Google Shape;100;p15"/>
          <p:cNvSpPr txBox="1">
            <a:spLocks noGrp="1"/>
          </p:cNvSpPr>
          <p:nvPr>
            <p:ph type="ctrTitle"/>
          </p:nvPr>
        </p:nvSpPr>
        <p:spPr>
          <a:xfrm>
            <a:off x="1143000" y="1122363"/>
            <a:ext cx="6858000" cy="2387700"/>
          </a:xfrm>
          <a:prstGeom prst="rect">
            <a:avLst/>
          </a:prstGeom>
          <a:noFill/>
          <a:ln>
            <a:noFill/>
          </a:ln>
        </p:spPr>
        <p:txBody>
          <a:bodyPr spcFirstLastPara="1" wrap="square" lIns="121900" tIns="60925" rIns="121900" bIns="60925" anchor="b" anchorCtr="0"/>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
        <p:nvSpPr>
          <p:cNvPr id="101" name="Google Shape;101;p15"/>
          <p:cNvSpPr txBox="1">
            <a:spLocks noGrp="1"/>
          </p:cNvSpPr>
          <p:nvPr>
            <p:ph type="subTitle" idx="1"/>
          </p:nvPr>
        </p:nvSpPr>
        <p:spPr>
          <a:xfrm>
            <a:off x="1143000" y="3602037"/>
            <a:ext cx="6858000" cy="1655700"/>
          </a:xfrm>
          <a:prstGeom prst="rect">
            <a:avLst/>
          </a:prstGeom>
          <a:noFill/>
          <a:ln>
            <a:noFill/>
          </a:ln>
        </p:spPr>
        <p:txBody>
          <a:bodyPr spcFirstLastPara="1" wrap="square" lIns="121900" tIns="60925" rIns="121900" bIns="60925"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02" name="Google Shape;102;p15"/>
          <p:cNvSpPr txBox="1">
            <a:spLocks noGrp="1"/>
          </p:cNvSpPr>
          <p:nvPr>
            <p:ph type="dt" idx="10"/>
          </p:nvPr>
        </p:nvSpPr>
        <p:spPr>
          <a:xfrm>
            <a:off x="628650" y="6356351"/>
            <a:ext cx="2057400" cy="365100"/>
          </a:xfrm>
          <a:prstGeom prst="rect">
            <a:avLst/>
          </a:prstGeom>
          <a:noFill/>
          <a:ln>
            <a:noFill/>
          </a:ln>
        </p:spPr>
        <p:txBody>
          <a:bodyPr spcFirstLastPara="1" wrap="square" lIns="121900" tIns="60925" rIns="121900" bIns="60925" anchor="ctr" anchorCtr="0"/>
          <a:lstStyle>
            <a:lvl1pPr marR="0" lvl="0" algn="l" rtl="0">
              <a:spcBef>
                <a:spcPts val="0"/>
              </a:spcBef>
              <a:spcAft>
                <a:spcPts val="0"/>
              </a:spcAft>
              <a:buSzPts val="19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9pPr>
          </a:lstStyle>
          <a:p>
            <a:endParaRPr/>
          </a:p>
        </p:txBody>
      </p:sp>
      <p:sp>
        <p:nvSpPr>
          <p:cNvPr id="103" name="Google Shape;103;p15"/>
          <p:cNvSpPr txBox="1">
            <a:spLocks noGrp="1"/>
          </p:cNvSpPr>
          <p:nvPr>
            <p:ph type="ftr" idx="11"/>
          </p:nvPr>
        </p:nvSpPr>
        <p:spPr>
          <a:xfrm>
            <a:off x="3028950" y="6356351"/>
            <a:ext cx="3086100" cy="365100"/>
          </a:xfrm>
          <a:prstGeom prst="rect">
            <a:avLst/>
          </a:prstGeom>
          <a:noFill/>
          <a:ln>
            <a:noFill/>
          </a:ln>
        </p:spPr>
        <p:txBody>
          <a:bodyPr spcFirstLastPara="1" wrap="square" lIns="121900" tIns="60925" rIns="121900" bIns="60925" anchor="ctr" anchorCtr="0"/>
          <a:lstStyle>
            <a:lvl1pPr marR="0" lvl="0" algn="ctr" rtl="0">
              <a:spcBef>
                <a:spcPts val="0"/>
              </a:spcBef>
              <a:spcAft>
                <a:spcPts val="0"/>
              </a:spcAft>
              <a:buSzPts val="19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9pPr>
          </a:lstStyle>
          <a:p>
            <a:endParaRPr/>
          </a:p>
        </p:txBody>
      </p:sp>
      <p:sp>
        <p:nvSpPr>
          <p:cNvPr id="104" name="Google Shape;104;p15"/>
          <p:cNvSpPr txBox="1">
            <a:spLocks noGrp="1"/>
          </p:cNvSpPr>
          <p:nvPr>
            <p:ph type="sldNum" idx="12"/>
          </p:nvPr>
        </p:nvSpPr>
        <p:spPr>
          <a:xfrm>
            <a:off x="6457950" y="6356351"/>
            <a:ext cx="20574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5"/>
        <p:cNvGrpSpPr/>
        <p:nvPr/>
      </p:nvGrpSpPr>
      <p:grpSpPr>
        <a:xfrm>
          <a:off x="0" y="0"/>
          <a:ext cx="0" cy="0"/>
          <a:chOff x="0" y="0"/>
          <a:chExt cx="0" cy="0"/>
        </a:xfrm>
      </p:grpSpPr>
      <p:sp>
        <p:nvSpPr>
          <p:cNvPr id="106" name="Google Shape;106;p16"/>
          <p:cNvSpPr txBox="1">
            <a:spLocks noGrp="1"/>
          </p:cNvSpPr>
          <p:nvPr>
            <p:ph type="title"/>
          </p:nvPr>
        </p:nvSpPr>
        <p:spPr>
          <a:xfrm>
            <a:off x="623888" y="1709739"/>
            <a:ext cx="7886700" cy="2852700"/>
          </a:xfrm>
          <a:prstGeom prst="rect">
            <a:avLst/>
          </a:prstGeom>
          <a:noFill/>
          <a:ln>
            <a:noFill/>
          </a:ln>
        </p:spPr>
        <p:txBody>
          <a:bodyPr spcFirstLastPara="1" wrap="square" lIns="121900" tIns="60925" rIns="121900" bIns="60925"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
        <p:nvSpPr>
          <p:cNvPr id="107" name="Google Shape;107;p16"/>
          <p:cNvSpPr txBox="1">
            <a:spLocks noGrp="1"/>
          </p:cNvSpPr>
          <p:nvPr>
            <p:ph type="body" idx="1"/>
          </p:nvPr>
        </p:nvSpPr>
        <p:spPr>
          <a:xfrm>
            <a:off x="623888" y="4589464"/>
            <a:ext cx="7886700" cy="1500000"/>
          </a:xfrm>
          <a:prstGeom prst="rect">
            <a:avLst/>
          </a:prstGeom>
          <a:noFill/>
          <a:ln>
            <a:noFill/>
          </a:ln>
        </p:spPr>
        <p:txBody>
          <a:bodyPr spcFirstLastPara="1" wrap="square" lIns="121900" tIns="60925" rIns="121900" bIns="60925"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08" name="Google Shape;108;p16"/>
          <p:cNvSpPr txBox="1">
            <a:spLocks noGrp="1"/>
          </p:cNvSpPr>
          <p:nvPr>
            <p:ph type="dt" idx="10"/>
          </p:nvPr>
        </p:nvSpPr>
        <p:spPr>
          <a:xfrm>
            <a:off x="628650" y="6356351"/>
            <a:ext cx="2057400" cy="365100"/>
          </a:xfrm>
          <a:prstGeom prst="rect">
            <a:avLst/>
          </a:prstGeom>
          <a:noFill/>
          <a:ln>
            <a:noFill/>
          </a:ln>
        </p:spPr>
        <p:txBody>
          <a:bodyPr spcFirstLastPara="1" wrap="square" lIns="121900" tIns="60925" rIns="121900" bIns="60925" anchor="ctr" anchorCtr="0"/>
          <a:lstStyle>
            <a:lvl1pPr marR="0" lvl="0" algn="l" rtl="0">
              <a:spcBef>
                <a:spcPts val="0"/>
              </a:spcBef>
              <a:spcAft>
                <a:spcPts val="0"/>
              </a:spcAft>
              <a:buSzPts val="19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9pPr>
          </a:lstStyle>
          <a:p>
            <a:endParaRPr/>
          </a:p>
        </p:txBody>
      </p:sp>
      <p:sp>
        <p:nvSpPr>
          <p:cNvPr id="109" name="Google Shape;109;p16"/>
          <p:cNvSpPr txBox="1">
            <a:spLocks noGrp="1"/>
          </p:cNvSpPr>
          <p:nvPr>
            <p:ph type="ftr" idx="11"/>
          </p:nvPr>
        </p:nvSpPr>
        <p:spPr>
          <a:xfrm>
            <a:off x="3028950" y="6356351"/>
            <a:ext cx="3086100" cy="365100"/>
          </a:xfrm>
          <a:prstGeom prst="rect">
            <a:avLst/>
          </a:prstGeom>
          <a:noFill/>
          <a:ln>
            <a:noFill/>
          </a:ln>
        </p:spPr>
        <p:txBody>
          <a:bodyPr spcFirstLastPara="1" wrap="square" lIns="121900" tIns="60925" rIns="121900" bIns="60925" anchor="ctr" anchorCtr="0"/>
          <a:lstStyle>
            <a:lvl1pPr marR="0" lvl="0" algn="ctr" rtl="0">
              <a:spcBef>
                <a:spcPts val="0"/>
              </a:spcBef>
              <a:spcAft>
                <a:spcPts val="0"/>
              </a:spcAft>
              <a:buSzPts val="19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9pPr>
          </a:lstStyle>
          <a:p>
            <a:endParaRPr/>
          </a:p>
        </p:txBody>
      </p:sp>
      <p:sp>
        <p:nvSpPr>
          <p:cNvPr id="110" name="Google Shape;110;p16"/>
          <p:cNvSpPr txBox="1">
            <a:spLocks noGrp="1"/>
          </p:cNvSpPr>
          <p:nvPr>
            <p:ph type="sldNum" idx="12"/>
          </p:nvPr>
        </p:nvSpPr>
        <p:spPr>
          <a:xfrm>
            <a:off x="6457950" y="6356351"/>
            <a:ext cx="20574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1"/>
        <p:cNvGrpSpPr/>
        <p:nvPr/>
      </p:nvGrpSpPr>
      <p:grpSpPr>
        <a:xfrm>
          <a:off x="0" y="0"/>
          <a:ext cx="0" cy="0"/>
          <a:chOff x="0" y="0"/>
          <a:chExt cx="0" cy="0"/>
        </a:xfrm>
      </p:grpSpPr>
      <p:sp>
        <p:nvSpPr>
          <p:cNvPr id="112" name="Google Shape;112;p17"/>
          <p:cNvSpPr txBox="1">
            <a:spLocks noGrp="1"/>
          </p:cNvSpPr>
          <p:nvPr>
            <p:ph type="title"/>
          </p:nvPr>
        </p:nvSpPr>
        <p:spPr>
          <a:xfrm>
            <a:off x="628650" y="365125"/>
            <a:ext cx="7886700" cy="1325700"/>
          </a:xfrm>
          <a:prstGeom prst="rect">
            <a:avLst/>
          </a:prstGeom>
          <a:noFill/>
          <a:ln>
            <a:noFill/>
          </a:ln>
        </p:spPr>
        <p:txBody>
          <a:bodyPr spcFirstLastPara="1" wrap="square" lIns="121900" tIns="60925" rIns="121900" bIns="609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
        <p:nvSpPr>
          <p:cNvPr id="113" name="Google Shape;113;p17"/>
          <p:cNvSpPr txBox="1">
            <a:spLocks noGrp="1"/>
          </p:cNvSpPr>
          <p:nvPr>
            <p:ph type="body" idx="1"/>
          </p:nvPr>
        </p:nvSpPr>
        <p:spPr>
          <a:xfrm>
            <a:off x="628650" y="1825625"/>
            <a:ext cx="7886700" cy="4351200"/>
          </a:xfrm>
          <a:prstGeom prst="rect">
            <a:avLst/>
          </a:prstGeom>
          <a:noFill/>
          <a:ln>
            <a:noFill/>
          </a:ln>
        </p:spPr>
        <p:txBody>
          <a:bodyPr spcFirstLastPara="1" wrap="square" lIns="121900" tIns="60925" rIns="121900" bIns="609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 name="Google Shape;114;p17"/>
          <p:cNvSpPr txBox="1">
            <a:spLocks noGrp="1"/>
          </p:cNvSpPr>
          <p:nvPr>
            <p:ph type="dt" idx="10"/>
          </p:nvPr>
        </p:nvSpPr>
        <p:spPr>
          <a:xfrm>
            <a:off x="628650" y="6356351"/>
            <a:ext cx="2057400" cy="365100"/>
          </a:xfrm>
          <a:prstGeom prst="rect">
            <a:avLst/>
          </a:prstGeom>
          <a:noFill/>
          <a:ln>
            <a:noFill/>
          </a:ln>
        </p:spPr>
        <p:txBody>
          <a:bodyPr spcFirstLastPara="1" wrap="square" lIns="121900" tIns="60925" rIns="121900" bIns="60925" anchor="ctr" anchorCtr="0"/>
          <a:lstStyle>
            <a:lvl1pPr marR="0" lvl="0" algn="l" rtl="0">
              <a:spcBef>
                <a:spcPts val="0"/>
              </a:spcBef>
              <a:spcAft>
                <a:spcPts val="0"/>
              </a:spcAft>
              <a:buSzPts val="1900"/>
              <a:buNone/>
              <a:defRPr sz="1200">
                <a:solidFill>
                  <a:srgbClr val="888888"/>
                </a:solidFill>
                <a:latin typeface="Calibri"/>
                <a:ea typeface="Calibri"/>
                <a:cs typeface="Calibri"/>
                <a:sym typeface="Calibri"/>
              </a:defRPr>
            </a:lvl1pPr>
            <a:lvl2pPr marR="0" lvl="1"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9pPr>
          </a:lstStyle>
          <a:p>
            <a:endParaRPr/>
          </a:p>
        </p:txBody>
      </p:sp>
      <p:sp>
        <p:nvSpPr>
          <p:cNvPr id="115" name="Google Shape;115;p17"/>
          <p:cNvSpPr txBox="1">
            <a:spLocks noGrp="1"/>
          </p:cNvSpPr>
          <p:nvPr>
            <p:ph type="ftr" idx="11"/>
          </p:nvPr>
        </p:nvSpPr>
        <p:spPr>
          <a:xfrm>
            <a:off x="3028950" y="6356351"/>
            <a:ext cx="3086100" cy="365100"/>
          </a:xfrm>
          <a:prstGeom prst="rect">
            <a:avLst/>
          </a:prstGeom>
          <a:noFill/>
          <a:ln>
            <a:noFill/>
          </a:ln>
        </p:spPr>
        <p:txBody>
          <a:bodyPr spcFirstLastPara="1" wrap="square" lIns="121900" tIns="60925" rIns="121900" bIns="60925" anchor="ctr" anchorCtr="0"/>
          <a:lstStyle>
            <a:lvl1pPr marR="0" lvl="0" algn="ctr" rtl="0">
              <a:spcBef>
                <a:spcPts val="0"/>
              </a:spcBef>
              <a:spcAft>
                <a:spcPts val="0"/>
              </a:spcAft>
              <a:buSzPts val="1900"/>
              <a:buNone/>
              <a:defRPr sz="1200">
                <a:solidFill>
                  <a:srgbClr val="888888"/>
                </a:solidFill>
                <a:latin typeface="Calibri"/>
                <a:ea typeface="Calibri"/>
                <a:cs typeface="Calibri"/>
                <a:sym typeface="Calibri"/>
              </a:defRPr>
            </a:lvl1pPr>
            <a:lvl2pPr marR="0" lvl="1"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9pPr>
          </a:lstStyle>
          <a:p>
            <a:endParaRPr/>
          </a:p>
        </p:txBody>
      </p:sp>
      <p:sp>
        <p:nvSpPr>
          <p:cNvPr id="116" name="Google Shape;116;p17"/>
          <p:cNvSpPr txBox="1">
            <a:spLocks noGrp="1"/>
          </p:cNvSpPr>
          <p:nvPr>
            <p:ph type="sldNum" idx="12"/>
          </p:nvPr>
        </p:nvSpPr>
        <p:spPr>
          <a:xfrm>
            <a:off x="6457950" y="6356351"/>
            <a:ext cx="20574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7"/>
        <p:cNvGrpSpPr/>
        <p:nvPr/>
      </p:nvGrpSpPr>
      <p:grpSpPr>
        <a:xfrm>
          <a:off x="0" y="0"/>
          <a:ext cx="0" cy="0"/>
          <a:chOff x="0" y="0"/>
          <a:chExt cx="0" cy="0"/>
        </a:xfrm>
      </p:grpSpPr>
      <p:sp>
        <p:nvSpPr>
          <p:cNvPr id="118" name="Google Shape;118;p18"/>
          <p:cNvSpPr txBox="1">
            <a:spLocks noGrp="1"/>
          </p:cNvSpPr>
          <p:nvPr>
            <p:ph type="title"/>
          </p:nvPr>
        </p:nvSpPr>
        <p:spPr>
          <a:xfrm>
            <a:off x="628650" y="365125"/>
            <a:ext cx="7886700" cy="1325700"/>
          </a:xfrm>
          <a:prstGeom prst="rect">
            <a:avLst/>
          </a:prstGeom>
          <a:noFill/>
          <a:ln>
            <a:noFill/>
          </a:ln>
        </p:spPr>
        <p:txBody>
          <a:bodyPr spcFirstLastPara="1" wrap="square" lIns="121900" tIns="60925" rIns="121900" bIns="609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
        <p:nvSpPr>
          <p:cNvPr id="119" name="Google Shape;119;p18"/>
          <p:cNvSpPr txBox="1">
            <a:spLocks noGrp="1"/>
          </p:cNvSpPr>
          <p:nvPr>
            <p:ph type="body" idx="1"/>
          </p:nvPr>
        </p:nvSpPr>
        <p:spPr>
          <a:xfrm>
            <a:off x="628650" y="1825625"/>
            <a:ext cx="3886200" cy="4351200"/>
          </a:xfrm>
          <a:prstGeom prst="rect">
            <a:avLst/>
          </a:prstGeom>
          <a:noFill/>
          <a:ln>
            <a:noFill/>
          </a:ln>
        </p:spPr>
        <p:txBody>
          <a:bodyPr spcFirstLastPara="1" wrap="square" lIns="121900" tIns="60925" rIns="121900" bIns="609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 name="Google Shape;120;p18"/>
          <p:cNvSpPr txBox="1">
            <a:spLocks noGrp="1"/>
          </p:cNvSpPr>
          <p:nvPr>
            <p:ph type="body" idx="2"/>
          </p:nvPr>
        </p:nvSpPr>
        <p:spPr>
          <a:xfrm>
            <a:off x="4629150" y="1825625"/>
            <a:ext cx="3886200" cy="4351200"/>
          </a:xfrm>
          <a:prstGeom prst="rect">
            <a:avLst/>
          </a:prstGeom>
          <a:noFill/>
          <a:ln>
            <a:noFill/>
          </a:ln>
        </p:spPr>
        <p:txBody>
          <a:bodyPr spcFirstLastPara="1" wrap="square" lIns="121900" tIns="60925" rIns="121900" bIns="609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 name="Google Shape;121;p18"/>
          <p:cNvSpPr txBox="1">
            <a:spLocks noGrp="1"/>
          </p:cNvSpPr>
          <p:nvPr>
            <p:ph type="dt" idx="10"/>
          </p:nvPr>
        </p:nvSpPr>
        <p:spPr>
          <a:xfrm>
            <a:off x="628650" y="6356351"/>
            <a:ext cx="2057400" cy="365100"/>
          </a:xfrm>
          <a:prstGeom prst="rect">
            <a:avLst/>
          </a:prstGeom>
          <a:noFill/>
          <a:ln>
            <a:noFill/>
          </a:ln>
        </p:spPr>
        <p:txBody>
          <a:bodyPr spcFirstLastPara="1" wrap="square" lIns="121900" tIns="60925" rIns="121900" bIns="60925" anchor="ctr" anchorCtr="0"/>
          <a:lstStyle>
            <a:lvl1pPr marR="0" lvl="0" algn="l" rtl="0">
              <a:spcBef>
                <a:spcPts val="0"/>
              </a:spcBef>
              <a:spcAft>
                <a:spcPts val="0"/>
              </a:spcAft>
              <a:buSzPts val="1900"/>
              <a:buNone/>
              <a:defRPr sz="1200">
                <a:solidFill>
                  <a:srgbClr val="888888"/>
                </a:solidFill>
                <a:latin typeface="Calibri"/>
                <a:ea typeface="Calibri"/>
                <a:cs typeface="Calibri"/>
                <a:sym typeface="Calibri"/>
              </a:defRPr>
            </a:lvl1pPr>
            <a:lvl2pPr marR="0" lvl="1"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9pPr>
          </a:lstStyle>
          <a:p>
            <a:endParaRPr/>
          </a:p>
        </p:txBody>
      </p:sp>
      <p:sp>
        <p:nvSpPr>
          <p:cNvPr id="122" name="Google Shape;122;p18"/>
          <p:cNvSpPr txBox="1">
            <a:spLocks noGrp="1"/>
          </p:cNvSpPr>
          <p:nvPr>
            <p:ph type="ftr" idx="11"/>
          </p:nvPr>
        </p:nvSpPr>
        <p:spPr>
          <a:xfrm>
            <a:off x="3028950" y="6356351"/>
            <a:ext cx="3086100" cy="365100"/>
          </a:xfrm>
          <a:prstGeom prst="rect">
            <a:avLst/>
          </a:prstGeom>
          <a:noFill/>
          <a:ln>
            <a:noFill/>
          </a:ln>
        </p:spPr>
        <p:txBody>
          <a:bodyPr spcFirstLastPara="1" wrap="square" lIns="121900" tIns="60925" rIns="121900" bIns="60925" anchor="ctr" anchorCtr="0"/>
          <a:lstStyle>
            <a:lvl1pPr marR="0" lvl="0" algn="ctr" rtl="0">
              <a:spcBef>
                <a:spcPts val="0"/>
              </a:spcBef>
              <a:spcAft>
                <a:spcPts val="0"/>
              </a:spcAft>
              <a:buSzPts val="1900"/>
              <a:buNone/>
              <a:defRPr sz="1200">
                <a:solidFill>
                  <a:srgbClr val="888888"/>
                </a:solidFill>
                <a:latin typeface="Calibri"/>
                <a:ea typeface="Calibri"/>
                <a:cs typeface="Calibri"/>
                <a:sym typeface="Calibri"/>
              </a:defRPr>
            </a:lvl1pPr>
            <a:lvl2pPr marR="0" lvl="1"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9pPr>
          </a:lstStyle>
          <a:p>
            <a:endParaRPr/>
          </a:p>
        </p:txBody>
      </p:sp>
      <p:sp>
        <p:nvSpPr>
          <p:cNvPr id="123" name="Google Shape;123;p18"/>
          <p:cNvSpPr txBox="1">
            <a:spLocks noGrp="1"/>
          </p:cNvSpPr>
          <p:nvPr>
            <p:ph type="sldNum" idx="12"/>
          </p:nvPr>
        </p:nvSpPr>
        <p:spPr>
          <a:xfrm>
            <a:off x="6457950" y="6356351"/>
            <a:ext cx="20574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4"/>
        <p:cNvGrpSpPr/>
        <p:nvPr/>
      </p:nvGrpSpPr>
      <p:grpSpPr>
        <a:xfrm>
          <a:off x="0" y="0"/>
          <a:ext cx="0" cy="0"/>
          <a:chOff x="0" y="0"/>
          <a:chExt cx="0" cy="0"/>
        </a:xfrm>
      </p:grpSpPr>
      <p:sp>
        <p:nvSpPr>
          <p:cNvPr id="125" name="Google Shape;125;p19"/>
          <p:cNvSpPr txBox="1">
            <a:spLocks noGrp="1"/>
          </p:cNvSpPr>
          <p:nvPr>
            <p:ph type="title"/>
          </p:nvPr>
        </p:nvSpPr>
        <p:spPr>
          <a:xfrm>
            <a:off x="629841" y="365125"/>
            <a:ext cx="7886700" cy="1325700"/>
          </a:xfrm>
          <a:prstGeom prst="rect">
            <a:avLst/>
          </a:prstGeom>
          <a:noFill/>
          <a:ln>
            <a:noFill/>
          </a:ln>
        </p:spPr>
        <p:txBody>
          <a:bodyPr spcFirstLastPara="1" wrap="square" lIns="121900" tIns="60925" rIns="121900" bIns="609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
        <p:nvSpPr>
          <p:cNvPr id="126" name="Google Shape;126;p19"/>
          <p:cNvSpPr txBox="1">
            <a:spLocks noGrp="1"/>
          </p:cNvSpPr>
          <p:nvPr>
            <p:ph type="body" idx="1"/>
          </p:nvPr>
        </p:nvSpPr>
        <p:spPr>
          <a:xfrm>
            <a:off x="629842" y="1681163"/>
            <a:ext cx="3868200" cy="824100"/>
          </a:xfrm>
          <a:prstGeom prst="rect">
            <a:avLst/>
          </a:prstGeom>
          <a:noFill/>
          <a:ln>
            <a:noFill/>
          </a:ln>
        </p:spPr>
        <p:txBody>
          <a:bodyPr spcFirstLastPara="1" wrap="square" lIns="121900" tIns="60925" rIns="121900" bIns="609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7" name="Google Shape;127;p19"/>
          <p:cNvSpPr txBox="1">
            <a:spLocks noGrp="1"/>
          </p:cNvSpPr>
          <p:nvPr>
            <p:ph type="body" idx="2"/>
          </p:nvPr>
        </p:nvSpPr>
        <p:spPr>
          <a:xfrm>
            <a:off x="629842" y="2505075"/>
            <a:ext cx="3868200" cy="3684300"/>
          </a:xfrm>
          <a:prstGeom prst="rect">
            <a:avLst/>
          </a:prstGeom>
          <a:noFill/>
          <a:ln>
            <a:noFill/>
          </a:ln>
        </p:spPr>
        <p:txBody>
          <a:bodyPr spcFirstLastPara="1" wrap="square" lIns="121900" tIns="60925" rIns="121900" bIns="609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19"/>
          <p:cNvSpPr txBox="1">
            <a:spLocks noGrp="1"/>
          </p:cNvSpPr>
          <p:nvPr>
            <p:ph type="body" idx="3"/>
          </p:nvPr>
        </p:nvSpPr>
        <p:spPr>
          <a:xfrm>
            <a:off x="4629150" y="1681163"/>
            <a:ext cx="3887400" cy="824100"/>
          </a:xfrm>
          <a:prstGeom prst="rect">
            <a:avLst/>
          </a:prstGeom>
          <a:noFill/>
          <a:ln>
            <a:noFill/>
          </a:ln>
        </p:spPr>
        <p:txBody>
          <a:bodyPr spcFirstLastPara="1" wrap="square" lIns="121900" tIns="60925" rIns="121900" bIns="609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9" name="Google Shape;129;p19"/>
          <p:cNvSpPr txBox="1">
            <a:spLocks noGrp="1"/>
          </p:cNvSpPr>
          <p:nvPr>
            <p:ph type="body" idx="4"/>
          </p:nvPr>
        </p:nvSpPr>
        <p:spPr>
          <a:xfrm>
            <a:off x="4629150" y="2505075"/>
            <a:ext cx="3887400" cy="3684300"/>
          </a:xfrm>
          <a:prstGeom prst="rect">
            <a:avLst/>
          </a:prstGeom>
          <a:noFill/>
          <a:ln>
            <a:noFill/>
          </a:ln>
        </p:spPr>
        <p:txBody>
          <a:bodyPr spcFirstLastPara="1" wrap="square" lIns="121900" tIns="60925" rIns="121900" bIns="609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19"/>
          <p:cNvSpPr txBox="1">
            <a:spLocks noGrp="1"/>
          </p:cNvSpPr>
          <p:nvPr>
            <p:ph type="dt" idx="10"/>
          </p:nvPr>
        </p:nvSpPr>
        <p:spPr>
          <a:xfrm>
            <a:off x="628650" y="6356351"/>
            <a:ext cx="2057400" cy="365100"/>
          </a:xfrm>
          <a:prstGeom prst="rect">
            <a:avLst/>
          </a:prstGeom>
          <a:noFill/>
          <a:ln>
            <a:noFill/>
          </a:ln>
        </p:spPr>
        <p:txBody>
          <a:bodyPr spcFirstLastPara="1" wrap="square" lIns="121900" tIns="60925" rIns="121900" bIns="60925" anchor="ctr" anchorCtr="0"/>
          <a:lstStyle>
            <a:lvl1pPr marR="0" lvl="0" algn="l" rtl="0">
              <a:spcBef>
                <a:spcPts val="0"/>
              </a:spcBef>
              <a:spcAft>
                <a:spcPts val="0"/>
              </a:spcAft>
              <a:buSzPts val="1900"/>
              <a:buNone/>
              <a:defRPr sz="1200">
                <a:solidFill>
                  <a:srgbClr val="888888"/>
                </a:solidFill>
                <a:latin typeface="Calibri"/>
                <a:ea typeface="Calibri"/>
                <a:cs typeface="Calibri"/>
                <a:sym typeface="Calibri"/>
              </a:defRPr>
            </a:lvl1pPr>
            <a:lvl2pPr marR="0" lvl="1"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9pPr>
          </a:lstStyle>
          <a:p>
            <a:endParaRPr/>
          </a:p>
        </p:txBody>
      </p:sp>
      <p:sp>
        <p:nvSpPr>
          <p:cNvPr id="131" name="Google Shape;131;p19"/>
          <p:cNvSpPr txBox="1">
            <a:spLocks noGrp="1"/>
          </p:cNvSpPr>
          <p:nvPr>
            <p:ph type="ftr" idx="11"/>
          </p:nvPr>
        </p:nvSpPr>
        <p:spPr>
          <a:xfrm>
            <a:off x="3028950" y="6356351"/>
            <a:ext cx="3086100" cy="365100"/>
          </a:xfrm>
          <a:prstGeom prst="rect">
            <a:avLst/>
          </a:prstGeom>
          <a:noFill/>
          <a:ln>
            <a:noFill/>
          </a:ln>
        </p:spPr>
        <p:txBody>
          <a:bodyPr spcFirstLastPara="1" wrap="square" lIns="121900" tIns="60925" rIns="121900" bIns="60925" anchor="ctr" anchorCtr="0"/>
          <a:lstStyle>
            <a:lvl1pPr marR="0" lvl="0" algn="ctr" rtl="0">
              <a:spcBef>
                <a:spcPts val="0"/>
              </a:spcBef>
              <a:spcAft>
                <a:spcPts val="0"/>
              </a:spcAft>
              <a:buSzPts val="1900"/>
              <a:buNone/>
              <a:defRPr sz="1200">
                <a:solidFill>
                  <a:srgbClr val="888888"/>
                </a:solidFill>
                <a:latin typeface="Calibri"/>
                <a:ea typeface="Calibri"/>
                <a:cs typeface="Calibri"/>
                <a:sym typeface="Calibri"/>
              </a:defRPr>
            </a:lvl1pPr>
            <a:lvl2pPr marR="0" lvl="1"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9pPr>
          </a:lstStyle>
          <a:p>
            <a:endParaRPr/>
          </a:p>
        </p:txBody>
      </p:sp>
      <p:sp>
        <p:nvSpPr>
          <p:cNvPr id="132" name="Google Shape;132;p19"/>
          <p:cNvSpPr txBox="1">
            <a:spLocks noGrp="1"/>
          </p:cNvSpPr>
          <p:nvPr>
            <p:ph type="sldNum" idx="12"/>
          </p:nvPr>
        </p:nvSpPr>
        <p:spPr>
          <a:xfrm>
            <a:off x="6457950" y="6356351"/>
            <a:ext cx="20574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3"/>
        <p:cNvGrpSpPr/>
        <p:nvPr/>
      </p:nvGrpSpPr>
      <p:grpSpPr>
        <a:xfrm>
          <a:off x="0" y="0"/>
          <a:ext cx="0" cy="0"/>
          <a:chOff x="0" y="0"/>
          <a:chExt cx="0" cy="0"/>
        </a:xfrm>
      </p:grpSpPr>
      <p:sp>
        <p:nvSpPr>
          <p:cNvPr id="134" name="Google Shape;134;p20"/>
          <p:cNvSpPr txBox="1">
            <a:spLocks noGrp="1"/>
          </p:cNvSpPr>
          <p:nvPr>
            <p:ph type="title"/>
          </p:nvPr>
        </p:nvSpPr>
        <p:spPr>
          <a:xfrm>
            <a:off x="628650" y="365125"/>
            <a:ext cx="7886700" cy="1325700"/>
          </a:xfrm>
          <a:prstGeom prst="rect">
            <a:avLst/>
          </a:prstGeom>
          <a:noFill/>
          <a:ln>
            <a:noFill/>
          </a:ln>
        </p:spPr>
        <p:txBody>
          <a:bodyPr spcFirstLastPara="1" wrap="square" lIns="121900" tIns="60925" rIns="121900" bIns="609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
        <p:nvSpPr>
          <p:cNvPr id="135" name="Google Shape;135;p20"/>
          <p:cNvSpPr txBox="1">
            <a:spLocks noGrp="1"/>
          </p:cNvSpPr>
          <p:nvPr>
            <p:ph type="dt" idx="10"/>
          </p:nvPr>
        </p:nvSpPr>
        <p:spPr>
          <a:xfrm>
            <a:off x="628650" y="6356351"/>
            <a:ext cx="2057400" cy="365100"/>
          </a:xfrm>
          <a:prstGeom prst="rect">
            <a:avLst/>
          </a:prstGeom>
          <a:noFill/>
          <a:ln>
            <a:noFill/>
          </a:ln>
        </p:spPr>
        <p:txBody>
          <a:bodyPr spcFirstLastPara="1" wrap="square" lIns="121900" tIns="60925" rIns="121900" bIns="60925" anchor="ctr" anchorCtr="0"/>
          <a:lstStyle>
            <a:lvl1pPr marR="0" lvl="0" algn="l" rtl="0">
              <a:spcBef>
                <a:spcPts val="0"/>
              </a:spcBef>
              <a:spcAft>
                <a:spcPts val="0"/>
              </a:spcAft>
              <a:buSzPts val="1900"/>
              <a:buNone/>
              <a:defRPr sz="1200">
                <a:solidFill>
                  <a:srgbClr val="888888"/>
                </a:solidFill>
                <a:latin typeface="Calibri"/>
                <a:ea typeface="Calibri"/>
                <a:cs typeface="Calibri"/>
                <a:sym typeface="Calibri"/>
              </a:defRPr>
            </a:lvl1pPr>
            <a:lvl2pPr marR="0" lvl="1"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9pPr>
          </a:lstStyle>
          <a:p>
            <a:endParaRPr/>
          </a:p>
        </p:txBody>
      </p:sp>
      <p:sp>
        <p:nvSpPr>
          <p:cNvPr id="136" name="Google Shape;136;p20"/>
          <p:cNvSpPr txBox="1">
            <a:spLocks noGrp="1"/>
          </p:cNvSpPr>
          <p:nvPr>
            <p:ph type="ftr" idx="11"/>
          </p:nvPr>
        </p:nvSpPr>
        <p:spPr>
          <a:xfrm>
            <a:off x="3028950" y="6356351"/>
            <a:ext cx="3086100" cy="365100"/>
          </a:xfrm>
          <a:prstGeom prst="rect">
            <a:avLst/>
          </a:prstGeom>
          <a:noFill/>
          <a:ln>
            <a:noFill/>
          </a:ln>
        </p:spPr>
        <p:txBody>
          <a:bodyPr spcFirstLastPara="1" wrap="square" lIns="121900" tIns="60925" rIns="121900" bIns="60925" anchor="ctr" anchorCtr="0"/>
          <a:lstStyle>
            <a:lvl1pPr marR="0" lvl="0" algn="ctr" rtl="0">
              <a:spcBef>
                <a:spcPts val="0"/>
              </a:spcBef>
              <a:spcAft>
                <a:spcPts val="0"/>
              </a:spcAft>
              <a:buSzPts val="1900"/>
              <a:buNone/>
              <a:defRPr sz="1200">
                <a:solidFill>
                  <a:srgbClr val="888888"/>
                </a:solidFill>
                <a:latin typeface="Calibri"/>
                <a:ea typeface="Calibri"/>
                <a:cs typeface="Calibri"/>
                <a:sym typeface="Calibri"/>
              </a:defRPr>
            </a:lvl1pPr>
            <a:lvl2pPr marR="0" lvl="1"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9pPr>
          </a:lstStyle>
          <a:p>
            <a:endParaRPr/>
          </a:p>
        </p:txBody>
      </p:sp>
      <p:sp>
        <p:nvSpPr>
          <p:cNvPr id="137" name="Google Shape;137;p20"/>
          <p:cNvSpPr txBox="1">
            <a:spLocks noGrp="1"/>
          </p:cNvSpPr>
          <p:nvPr>
            <p:ph type="sldNum" idx="12"/>
          </p:nvPr>
        </p:nvSpPr>
        <p:spPr>
          <a:xfrm>
            <a:off x="6457950" y="6356351"/>
            <a:ext cx="20574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8"/>
        <p:cNvGrpSpPr/>
        <p:nvPr/>
      </p:nvGrpSpPr>
      <p:grpSpPr>
        <a:xfrm>
          <a:off x="0" y="0"/>
          <a:ext cx="0" cy="0"/>
          <a:chOff x="0" y="0"/>
          <a:chExt cx="0" cy="0"/>
        </a:xfrm>
      </p:grpSpPr>
      <p:sp>
        <p:nvSpPr>
          <p:cNvPr id="139" name="Google Shape;139;p21"/>
          <p:cNvSpPr txBox="1">
            <a:spLocks noGrp="1"/>
          </p:cNvSpPr>
          <p:nvPr>
            <p:ph type="dt" idx="10"/>
          </p:nvPr>
        </p:nvSpPr>
        <p:spPr>
          <a:xfrm>
            <a:off x="628650" y="6356351"/>
            <a:ext cx="2057400" cy="365100"/>
          </a:xfrm>
          <a:prstGeom prst="rect">
            <a:avLst/>
          </a:prstGeom>
          <a:noFill/>
          <a:ln>
            <a:noFill/>
          </a:ln>
        </p:spPr>
        <p:txBody>
          <a:bodyPr spcFirstLastPara="1" wrap="square" lIns="121900" tIns="60925" rIns="121900" bIns="60925" anchor="ctr" anchorCtr="0"/>
          <a:lstStyle>
            <a:lvl1pPr marR="0" lvl="0" algn="l" rtl="0">
              <a:spcBef>
                <a:spcPts val="0"/>
              </a:spcBef>
              <a:spcAft>
                <a:spcPts val="0"/>
              </a:spcAft>
              <a:buSzPts val="1900"/>
              <a:buNone/>
              <a:defRPr sz="1200">
                <a:solidFill>
                  <a:srgbClr val="888888"/>
                </a:solidFill>
                <a:latin typeface="Calibri"/>
                <a:ea typeface="Calibri"/>
                <a:cs typeface="Calibri"/>
                <a:sym typeface="Calibri"/>
              </a:defRPr>
            </a:lvl1pPr>
            <a:lvl2pPr marR="0" lvl="1"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9pPr>
          </a:lstStyle>
          <a:p>
            <a:endParaRPr/>
          </a:p>
        </p:txBody>
      </p:sp>
      <p:sp>
        <p:nvSpPr>
          <p:cNvPr id="140" name="Google Shape;140;p21"/>
          <p:cNvSpPr txBox="1">
            <a:spLocks noGrp="1"/>
          </p:cNvSpPr>
          <p:nvPr>
            <p:ph type="ftr" idx="11"/>
          </p:nvPr>
        </p:nvSpPr>
        <p:spPr>
          <a:xfrm>
            <a:off x="3028950" y="6356351"/>
            <a:ext cx="3086100" cy="365100"/>
          </a:xfrm>
          <a:prstGeom prst="rect">
            <a:avLst/>
          </a:prstGeom>
          <a:noFill/>
          <a:ln>
            <a:noFill/>
          </a:ln>
        </p:spPr>
        <p:txBody>
          <a:bodyPr spcFirstLastPara="1" wrap="square" lIns="121900" tIns="60925" rIns="121900" bIns="60925" anchor="ctr" anchorCtr="0"/>
          <a:lstStyle>
            <a:lvl1pPr marR="0" lvl="0" algn="ctr" rtl="0">
              <a:spcBef>
                <a:spcPts val="0"/>
              </a:spcBef>
              <a:spcAft>
                <a:spcPts val="0"/>
              </a:spcAft>
              <a:buSzPts val="1900"/>
              <a:buNone/>
              <a:defRPr sz="1200">
                <a:solidFill>
                  <a:srgbClr val="888888"/>
                </a:solidFill>
                <a:latin typeface="Calibri"/>
                <a:ea typeface="Calibri"/>
                <a:cs typeface="Calibri"/>
                <a:sym typeface="Calibri"/>
              </a:defRPr>
            </a:lvl1pPr>
            <a:lvl2pPr marR="0" lvl="1"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9pPr>
          </a:lstStyle>
          <a:p>
            <a:endParaRPr/>
          </a:p>
        </p:txBody>
      </p:sp>
      <p:sp>
        <p:nvSpPr>
          <p:cNvPr id="141" name="Google Shape;141;p21"/>
          <p:cNvSpPr txBox="1">
            <a:spLocks noGrp="1"/>
          </p:cNvSpPr>
          <p:nvPr>
            <p:ph type="sldNum" idx="12"/>
          </p:nvPr>
        </p:nvSpPr>
        <p:spPr>
          <a:xfrm>
            <a:off x="6457950" y="6356351"/>
            <a:ext cx="20574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2"/>
        <p:cNvGrpSpPr/>
        <p:nvPr/>
      </p:nvGrpSpPr>
      <p:grpSpPr>
        <a:xfrm>
          <a:off x="0" y="0"/>
          <a:ext cx="0" cy="0"/>
          <a:chOff x="0" y="0"/>
          <a:chExt cx="0" cy="0"/>
        </a:xfrm>
      </p:grpSpPr>
      <p:sp>
        <p:nvSpPr>
          <p:cNvPr id="143" name="Google Shape;143;p22"/>
          <p:cNvSpPr txBox="1">
            <a:spLocks noGrp="1"/>
          </p:cNvSpPr>
          <p:nvPr>
            <p:ph type="title"/>
          </p:nvPr>
        </p:nvSpPr>
        <p:spPr>
          <a:xfrm>
            <a:off x="629841" y="457200"/>
            <a:ext cx="2949300" cy="1600500"/>
          </a:xfrm>
          <a:prstGeom prst="rect">
            <a:avLst/>
          </a:prstGeom>
          <a:noFill/>
          <a:ln>
            <a:noFill/>
          </a:ln>
        </p:spPr>
        <p:txBody>
          <a:bodyPr spcFirstLastPara="1" wrap="square" lIns="121900" tIns="60925" rIns="121900" bIns="60925"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
        <p:nvSpPr>
          <p:cNvPr id="144" name="Google Shape;144;p22"/>
          <p:cNvSpPr txBox="1">
            <a:spLocks noGrp="1"/>
          </p:cNvSpPr>
          <p:nvPr>
            <p:ph type="body" idx="1"/>
          </p:nvPr>
        </p:nvSpPr>
        <p:spPr>
          <a:xfrm>
            <a:off x="3887391" y="987425"/>
            <a:ext cx="4629300" cy="4873500"/>
          </a:xfrm>
          <a:prstGeom prst="rect">
            <a:avLst/>
          </a:prstGeom>
          <a:noFill/>
          <a:ln>
            <a:noFill/>
          </a:ln>
        </p:spPr>
        <p:txBody>
          <a:bodyPr spcFirstLastPara="1" wrap="square" lIns="121900" tIns="60925" rIns="121900" bIns="60925"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5" name="Google Shape;145;p22"/>
          <p:cNvSpPr txBox="1">
            <a:spLocks noGrp="1"/>
          </p:cNvSpPr>
          <p:nvPr>
            <p:ph type="body" idx="2"/>
          </p:nvPr>
        </p:nvSpPr>
        <p:spPr>
          <a:xfrm>
            <a:off x="629841" y="2057400"/>
            <a:ext cx="2949300" cy="3811500"/>
          </a:xfrm>
          <a:prstGeom prst="rect">
            <a:avLst/>
          </a:prstGeom>
          <a:noFill/>
          <a:ln>
            <a:noFill/>
          </a:ln>
        </p:spPr>
        <p:txBody>
          <a:bodyPr spcFirstLastPara="1" wrap="square" lIns="121900" tIns="60925" rIns="121900" bIns="609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146" name="Google Shape;146;p22"/>
          <p:cNvSpPr txBox="1">
            <a:spLocks noGrp="1"/>
          </p:cNvSpPr>
          <p:nvPr>
            <p:ph type="dt" idx="10"/>
          </p:nvPr>
        </p:nvSpPr>
        <p:spPr>
          <a:xfrm>
            <a:off x="628650" y="6356351"/>
            <a:ext cx="2057400" cy="365100"/>
          </a:xfrm>
          <a:prstGeom prst="rect">
            <a:avLst/>
          </a:prstGeom>
          <a:noFill/>
          <a:ln>
            <a:noFill/>
          </a:ln>
        </p:spPr>
        <p:txBody>
          <a:bodyPr spcFirstLastPara="1" wrap="square" lIns="121900" tIns="60925" rIns="121900" bIns="60925" anchor="ctr" anchorCtr="0"/>
          <a:lstStyle>
            <a:lvl1pPr marR="0" lvl="0" algn="l" rtl="0">
              <a:spcBef>
                <a:spcPts val="0"/>
              </a:spcBef>
              <a:spcAft>
                <a:spcPts val="0"/>
              </a:spcAft>
              <a:buSzPts val="1900"/>
              <a:buNone/>
              <a:defRPr sz="1200">
                <a:solidFill>
                  <a:srgbClr val="888888"/>
                </a:solidFill>
                <a:latin typeface="Calibri"/>
                <a:ea typeface="Calibri"/>
                <a:cs typeface="Calibri"/>
                <a:sym typeface="Calibri"/>
              </a:defRPr>
            </a:lvl1pPr>
            <a:lvl2pPr marR="0" lvl="1"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9pPr>
          </a:lstStyle>
          <a:p>
            <a:endParaRPr/>
          </a:p>
        </p:txBody>
      </p:sp>
      <p:sp>
        <p:nvSpPr>
          <p:cNvPr id="147" name="Google Shape;147;p22"/>
          <p:cNvSpPr txBox="1">
            <a:spLocks noGrp="1"/>
          </p:cNvSpPr>
          <p:nvPr>
            <p:ph type="ftr" idx="11"/>
          </p:nvPr>
        </p:nvSpPr>
        <p:spPr>
          <a:xfrm>
            <a:off x="3028950" y="6356351"/>
            <a:ext cx="3086100" cy="365100"/>
          </a:xfrm>
          <a:prstGeom prst="rect">
            <a:avLst/>
          </a:prstGeom>
          <a:noFill/>
          <a:ln>
            <a:noFill/>
          </a:ln>
        </p:spPr>
        <p:txBody>
          <a:bodyPr spcFirstLastPara="1" wrap="square" lIns="121900" tIns="60925" rIns="121900" bIns="60925" anchor="ctr" anchorCtr="0"/>
          <a:lstStyle>
            <a:lvl1pPr marR="0" lvl="0" algn="ctr" rtl="0">
              <a:spcBef>
                <a:spcPts val="0"/>
              </a:spcBef>
              <a:spcAft>
                <a:spcPts val="0"/>
              </a:spcAft>
              <a:buSzPts val="1900"/>
              <a:buNone/>
              <a:defRPr sz="1200">
                <a:solidFill>
                  <a:srgbClr val="888888"/>
                </a:solidFill>
                <a:latin typeface="Calibri"/>
                <a:ea typeface="Calibri"/>
                <a:cs typeface="Calibri"/>
                <a:sym typeface="Calibri"/>
              </a:defRPr>
            </a:lvl1pPr>
            <a:lvl2pPr marR="0" lvl="1"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9pPr>
          </a:lstStyle>
          <a:p>
            <a:endParaRPr/>
          </a:p>
        </p:txBody>
      </p:sp>
      <p:sp>
        <p:nvSpPr>
          <p:cNvPr id="148" name="Google Shape;148;p22"/>
          <p:cNvSpPr txBox="1">
            <a:spLocks noGrp="1"/>
          </p:cNvSpPr>
          <p:nvPr>
            <p:ph type="sldNum" idx="12"/>
          </p:nvPr>
        </p:nvSpPr>
        <p:spPr>
          <a:xfrm>
            <a:off x="6457950" y="6356351"/>
            <a:ext cx="20574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9"/>
        <p:cNvGrpSpPr/>
        <p:nvPr/>
      </p:nvGrpSpPr>
      <p:grpSpPr>
        <a:xfrm>
          <a:off x="0" y="0"/>
          <a:ext cx="0" cy="0"/>
          <a:chOff x="0" y="0"/>
          <a:chExt cx="0" cy="0"/>
        </a:xfrm>
      </p:grpSpPr>
      <p:sp>
        <p:nvSpPr>
          <p:cNvPr id="150" name="Google Shape;150;p23"/>
          <p:cNvSpPr txBox="1">
            <a:spLocks noGrp="1"/>
          </p:cNvSpPr>
          <p:nvPr>
            <p:ph type="title"/>
          </p:nvPr>
        </p:nvSpPr>
        <p:spPr>
          <a:xfrm>
            <a:off x="629841" y="457200"/>
            <a:ext cx="2949300" cy="1600500"/>
          </a:xfrm>
          <a:prstGeom prst="rect">
            <a:avLst/>
          </a:prstGeom>
          <a:noFill/>
          <a:ln>
            <a:noFill/>
          </a:ln>
        </p:spPr>
        <p:txBody>
          <a:bodyPr spcFirstLastPara="1" wrap="square" lIns="121900" tIns="60925" rIns="121900" bIns="60925"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
        <p:nvSpPr>
          <p:cNvPr id="151" name="Google Shape;151;p23"/>
          <p:cNvSpPr>
            <a:spLocks noGrp="1"/>
          </p:cNvSpPr>
          <p:nvPr>
            <p:ph type="pic" idx="2"/>
          </p:nvPr>
        </p:nvSpPr>
        <p:spPr>
          <a:xfrm>
            <a:off x="3887391" y="987425"/>
            <a:ext cx="4629300" cy="4873500"/>
          </a:xfrm>
          <a:prstGeom prst="rect">
            <a:avLst/>
          </a:prstGeom>
          <a:noFill/>
          <a:ln>
            <a:noFill/>
          </a:ln>
        </p:spPr>
        <p:txBody>
          <a:bodyPr spcFirstLastPara="1" wrap="square" lIns="121900" tIns="60925" rIns="121900" bIns="60925"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2" name="Google Shape;152;p23"/>
          <p:cNvSpPr txBox="1">
            <a:spLocks noGrp="1"/>
          </p:cNvSpPr>
          <p:nvPr>
            <p:ph type="body" idx="1"/>
          </p:nvPr>
        </p:nvSpPr>
        <p:spPr>
          <a:xfrm>
            <a:off x="629841" y="2057400"/>
            <a:ext cx="2949300" cy="3811500"/>
          </a:xfrm>
          <a:prstGeom prst="rect">
            <a:avLst/>
          </a:prstGeom>
          <a:noFill/>
          <a:ln>
            <a:noFill/>
          </a:ln>
        </p:spPr>
        <p:txBody>
          <a:bodyPr spcFirstLastPara="1" wrap="square" lIns="121900" tIns="60925" rIns="121900" bIns="609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153" name="Google Shape;153;p23"/>
          <p:cNvSpPr txBox="1">
            <a:spLocks noGrp="1"/>
          </p:cNvSpPr>
          <p:nvPr>
            <p:ph type="dt" idx="10"/>
          </p:nvPr>
        </p:nvSpPr>
        <p:spPr>
          <a:xfrm>
            <a:off x="628650" y="6356351"/>
            <a:ext cx="2057400" cy="365100"/>
          </a:xfrm>
          <a:prstGeom prst="rect">
            <a:avLst/>
          </a:prstGeom>
          <a:noFill/>
          <a:ln>
            <a:noFill/>
          </a:ln>
        </p:spPr>
        <p:txBody>
          <a:bodyPr spcFirstLastPara="1" wrap="square" lIns="121900" tIns="60925" rIns="121900" bIns="60925" anchor="ctr" anchorCtr="0"/>
          <a:lstStyle>
            <a:lvl1pPr marR="0" lvl="0" algn="l" rtl="0">
              <a:spcBef>
                <a:spcPts val="0"/>
              </a:spcBef>
              <a:spcAft>
                <a:spcPts val="0"/>
              </a:spcAft>
              <a:buSzPts val="1900"/>
              <a:buNone/>
              <a:defRPr sz="1200">
                <a:solidFill>
                  <a:srgbClr val="888888"/>
                </a:solidFill>
                <a:latin typeface="Calibri"/>
                <a:ea typeface="Calibri"/>
                <a:cs typeface="Calibri"/>
                <a:sym typeface="Calibri"/>
              </a:defRPr>
            </a:lvl1pPr>
            <a:lvl2pPr marR="0" lvl="1"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9pPr>
          </a:lstStyle>
          <a:p>
            <a:endParaRPr/>
          </a:p>
        </p:txBody>
      </p:sp>
      <p:sp>
        <p:nvSpPr>
          <p:cNvPr id="154" name="Google Shape;154;p23"/>
          <p:cNvSpPr txBox="1">
            <a:spLocks noGrp="1"/>
          </p:cNvSpPr>
          <p:nvPr>
            <p:ph type="ftr" idx="11"/>
          </p:nvPr>
        </p:nvSpPr>
        <p:spPr>
          <a:xfrm>
            <a:off x="3028950" y="6356351"/>
            <a:ext cx="3086100" cy="365100"/>
          </a:xfrm>
          <a:prstGeom prst="rect">
            <a:avLst/>
          </a:prstGeom>
          <a:noFill/>
          <a:ln>
            <a:noFill/>
          </a:ln>
        </p:spPr>
        <p:txBody>
          <a:bodyPr spcFirstLastPara="1" wrap="square" lIns="121900" tIns="60925" rIns="121900" bIns="60925" anchor="ctr" anchorCtr="0"/>
          <a:lstStyle>
            <a:lvl1pPr marR="0" lvl="0" algn="ctr" rtl="0">
              <a:spcBef>
                <a:spcPts val="0"/>
              </a:spcBef>
              <a:spcAft>
                <a:spcPts val="0"/>
              </a:spcAft>
              <a:buSzPts val="1900"/>
              <a:buNone/>
              <a:defRPr sz="1200">
                <a:solidFill>
                  <a:srgbClr val="888888"/>
                </a:solidFill>
                <a:latin typeface="Calibri"/>
                <a:ea typeface="Calibri"/>
                <a:cs typeface="Calibri"/>
                <a:sym typeface="Calibri"/>
              </a:defRPr>
            </a:lvl1pPr>
            <a:lvl2pPr marR="0" lvl="1"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9pPr>
          </a:lstStyle>
          <a:p>
            <a:endParaRPr/>
          </a:p>
        </p:txBody>
      </p:sp>
      <p:sp>
        <p:nvSpPr>
          <p:cNvPr id="155" name="Google Shape;155;p23"/>
          <p:cNvSpPr txBox="1">
            <a:spLocks noGrp="1"/>
          </p:cNvSpPr>
          <p:nvPr>
            <p:ph type="sldNum" idx="12"/>
          </p:nvPr>
        </p:nvSpPr>
        <p:spPr>
          <a:xfrm>
            <a:off x="6457950" y="6356351"/>
            <a:ext cx="20574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6"/>
        <p:cNvGrpSpPr/>
        <p:nvPr/>
      </p:nvGrpSpPr>
      <p:grpSpPr>
        <a:xfrm>
          <a:off x="0" y="0"/>
          <a:ext cx="0" cy="0"/>
          <a:chOff x="0" y="0"/>
          <a:chExt cx="0" cy="0"/>
        </a:xfrm>
      </p:grpSpPr>
      <p:sp>
        <p:nvSpPr>
          <p:cNvPr id="157" name="Google Shape;157;p24"/>
          <p:cNvSpPr txBox="1">
            <a:spLocks noGrp="1"/>
          </p:cNvSpPr>
          <p:nvPr>
            <p:ph type="title"/>
          </p:nvPr>
        </p:nvSpPr>
        <p:spPr>
          <a:xfrm>
            <a:off x="628650" y="365125"/>
            <a:ext cx="7886700" cy="1325700"/>
          </a:xfrm>
          <a:prstGeom prst="rect">
            <a:avLst/>
          </a:prstGeom>
          <a:noFill/>
          <a:ln>
            <a:noFill/>
          </a:ln>
        </p:spPr>
        <p:txBody>
          <a:bodyPr spcFirstLastPara="1" wrap="square" lIns="121900" tIns="60925" rIns="121900" bIns="609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
        <p:nvSpPr>
          <p:cNvPr id="158" name="Google Shape;158;p24"/>
          <p:cNvSpPr txBox="1">
            <a:spLocks noGrp="1"/>
          </p:cNvSpPr>
          <p:nvPr>
            <p:ph type="body" idx="1"/>
          </p:nvPr>
        </p:nvSpPr>
        <p:spPr>
          <a:xfrm rot="5400000">
            <a:off x="2396400" y="57875"/>
            <a:ext cx="4351200" cy="7886700"/>
          </a:xfrm>
          <a:prstGeom prst="rect">
            <a:avLst/>
          </a:prstGeom>
          <a:noFill/>
          <a:ln>
            <a:noFill/>
          </a:ln>
        </p:spPr>
        <p:txBody>
          <a:bodyPr spcFirstLastPara="1" wrap="square" lIns="121900" tIns="60925" rIns="121900" bIns="609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9" name="Google Shape;159;p24"/>
          <p:cNvSpPr txBox="1">
            <a:spLocks noGrp="1"/>
          </p:cNvSpPr>
          <p:nvPr>
            <p:ph type="dt" idx="10"/>
          </p:nvPr>
        </p:nvSpPr>
        <p:spPr>
          <a:xfrm>
            <a:off x="628650" y="6356351"/>
            <a:ext cx="2057400" cy="365100"/>
          </a:xfrm>
          <a:prstGeom prst="rect">
            <a:avLst/>
          </a:prstGeom>
          <a:noFill/>
          <a:ln>
            <a:noFill/>
          </a:ln>
        </p:spPr>
        <p:txBody>
          <a:bodyPr spcFirstLastPara="1" wrap="square" lIns="121900" tIns="60925" rIns="121900" bIns="60925" anchor="ctr" anchorCtr="0"/>
          <a:lstStyle>
            <a:lvl1pPr marR="0" lvl="0" algn="l" rtl="0">
              <a:spcBef>
                <a:spcPts val="0"/>
              </a:spcBef>
              <a:spcAft>
                <a:spcPts val="0"/>
              </a:spcAft>
              <a:buSzPts val="1900"/>
              <a:buNone/>
              <a:defRPr sz="1200">
                <a:solidFill>
                  <a:srgbClr val="888888"/>
                </a:solidFill>
                <a:latin typeface="Calibri"/>
                <a:ea typeface="Calibri"/>
                <a:cs typeface="Calibri"/>
                <a:sym typeface="Calibri"/>
              </a:defRPr>
            </a:lvl1pPr>
            <a:lvl2pPr marR="0" lvl="1"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9pPr>
          </a:lstStyle>
          <a:p>
            <a:endParaRPr/>
          </a:p>
        </p:txBody>
      </p:sp>
      <p:sp>
        <p:nvSpPr>
          <p:cNvPr id="160" name="Google Shape;160;p24"/>
          <p:cNvSpPr txBox="1">
            <a:spLocks noGrp="1"/>
          </p:cNvSpPr>
          <p:nvPr>
            <p:ph type="ftr" idx="11"/>
          </p:nvPr>
        </p:nvSpPr>
        <p:spPr>
          <a:xfrm>
            <a:off x="3028950" y="6356351"/>
            <a:ext cx="3086100" cy="365100"/>
          </a:xfrm>
          <a:prstGeom prst="rect">
            <a:avLst/>
          </a:prstGeom>
          <a:noFill/>
          <a:ln>
            <a:noFill/>
          </a:ln>
        </p:spPr>
        <p:txBody>
          <a:bodyPr spcFirstLastPara="1" wrap="square" lIns="121900" tIns="60925" rIns="121900" bIns="60925" anchor="ctr" anchorCtr="0"/>
          <a:lstStyle>
            <a:lvl1pPr marR="0" lvl="0" algn="ctr" rtl="0">
              <a:spcBef>
                <a:spcPts val="0"/>
              </a:spcBef>
              <a:spcAft>
                <a:spcPts val="0"/>
              </a:spcAft>
              <a:buSzPts val="1900"/>
              <a:buNone/>
              <a:defRPr sz="1200">
                <a:solidFill>
                  <a:srgbClr val="888888"/>
                </a:solidFill>
                <a:latin typeface="Calibri"/>
                <a:ea typeface="Calibri"/>
                <a:cs typeface="Calibri"/>
                <a:sym typeface="Calibri"/>
              </a:defRPr>
            </a:lvl1pPr>
            <a:lvl2pPr marR="0" lvl="1"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9pPr>
          </a:lstStyle>
          <a:p>
            <a:endParaRPr/>
          </a:p>
        </p:txBody>
      </p:sp>
      <p:sp>
        <p:nvSpPr>
          <p:cNvPr id="161" name="Google Shape;161;p24"/>
          <p:cNvSpPr txBox="1">
            <a:spLocks noGrp="1"/>
          </p:cNvSpPr>
          <p:nvPr>
            <p:ph type="sldNum" idx="12"/>
          </p:nvPr>
        </p:nvSpPr>
        <p:spPr>
          <a:xfrm>
            <a:off x="6457950" y="6356351"/>
            <a:ext cx="20574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2"/>
        <p:cNvGrpSpPr/>
        <p:nvPr/>
      </p:nvGrpSpPr>
      <p:grpSpPr>
        <a:xfrm>
          <a:off x="0" y="0"/>
          <a:ext cx="0" cy="0"/>
          <a:chOff x="0" y="0"/>
          <a:chExt cx="0" cy="0"/>
        </a:xfrm>
      </p:grpSpPr>
      <p:sp>
        <p:nvSpPr>
          <p:cNvPr id="163" name="Google Shape;163;p25"/>
          <p:cNvSpPr txBox="1">
            <a:spLocks noGrp="1"/>
          </p:cNvSpPr>
          <p:nvPr>
            <p:ph type="title"/>
          </p:nvPr>
        </p:nvSpPr>
        <p:spPr>
          <a:xfrm rot="5400000">
            <a:off x="4623600" y="2285275"/>
            <a:ext cx="5811900" cy="1971600"/>
          </a:xfrm>
          <a:prstGeom prst="rect">
            <a:avLst/>
          </a:prstGeom>
          <a:noFill/>
          <a:ln>
            <a:noFill/>
          </a:ln>
        </p:spPr>
        <p:txBody>
          <a:bodyPr spcFirstLastPara="1" wrap="square" lIns="121900" tIns="60925" rIns="121900" bIns="609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
        <p:nvSpPr>
          <p:cNvPr id="164" name="Google Shape;164;p25"/>
          <p:cNvSpPr txBox="1">
            <a:spLocks noGrp="1"/>
          </p:cNvSpPr>
          <p:nvPr>
            <p:ph type="body" idx="1"/>
          </p:nvPr>
        </p:nvSpPr>
        <p:spPr>
          <a:xfrm rot="5400000">
            <a:off x="623025" y="370675"/>
            <a:ext cx="5811900" cy="5800800"/>
          </a:xfrm>
          <a:prstGeom prst="rect">
            <a:avLst/>
          </a:prstGeom>
          <a:noFill/>
          <a:ln>
            <a:noFill/>
          </a:ln>
        </p:spPr>
        <p:txBody>
          <a:bodyPr spcFirstLastPara="1" wrap="square" lIns="121900" tIns="60925" rIns="121900" bIns="609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5" name="Google Shape;165;p25"/>
          <p:cNvSpPr txBox="1">
            <a:spLocks noGrp="1"/>
          </p:cNvSpPr>
          <p:nvPr>
            <p:ph type="dt" idx="10"/>
          </p:nvPr>
        </p:nvSpPr>
        <p:spPr>
          <a:xfrm>
            <a:off x="628650" y="6356351"/>
            <a:ext cx="2057400" cy="365100"/>
          </a:xfrm>
          <a:prstGeom prst="rect">
            <a:avLst/>
          </a:prstGeom>
          <a:noFill/>
          <a:ln>
            <a:noFill/>
          </a:ln>
        </p:spPr>
        <p:txBody>
          <a:bodyPr spcFirstLastPara="1" wrap="square" lIns="121900" tIns="60925" rIns="121900" bIns="60925" anchor="ctr" anchorCtr="0"/>
          <a:lstStyle>
            <a:lvl1pPr marR="0" lvl="0" algn="l" rtl="0">
              <a:spcBef>
                <a:spcPts val="0"/>
              </a:spcBef>
              <a:spcAft>
                <a:spcPts val="0"/>
              </a:spcAft>
              <a:buSzPts val="1900"/>
              <a:buNone/>
              <a:defRPr sz="1200">
                <a:solidFill>
                  <a:srgbClr val="888888"/>
                </a:solidFill>
                <a:latin typeface="Calibri"/>
                <a:ea typeface="Calibri"/>
                <a:cs typeface="Calibri"/>
                <a:sym typeface="Calibri"/>
              </a:defRPr>
            </a:lvl1pPr>
            <a:lvl2pPr marR="0" lvl="1"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9pPr>
          </a:lstStyle>
          <a:p>
            <a:endParaRPr/>
          </a:p>
        </p:txBody>
      </p:sp>
      <p:sp>
        <p:nvSpPr>
          <p:cNvPr id="166" name="Google Shape;166;p25"/>
          <p:cNvSpPr txBox="1">
            <a:spLocks noGrp="1"/>
          </p:cNvSpPr>
          <p:nvPr>
            <p:ph type="ftr" idx="11"/>
          </p:nvPr>
        </p:nvSpPr>
        <p:spPr>
          <a:xfrm>
            <a:off x="3028950" y="6356351"/>
            <a:ext cx="3086100" cy="365100"/>
          </a:xfrm>
          <a:prstGeom prst="rect">
            <a:avLst/>
          </a:prstGeom>
          <a:noFill/>
          <a:ln>
            <a:noFill/>
          </a:ln>
        </p:spPr>
        <p:txBody>
          <a:bodyPr spcFirstLastPara="1" wrap="square" lIns="121900" tIns="60925" rIns="121900" bIns="60925" anchor="ctr" anchorCtr="0"/>
          <a:lstStyle>
            <a:lvl1pPr marR="0" lvl="0" algn="ctr" rtl="0">
              <a:spcBef>
                <a:spcPts val="0"/>
              </a:spcBef>
              <a:spcAft>
                <a:spcPts val="0"/>
              </a:spcAft>
              <a:buSzPts val="1900"/>
              <a:buNone/>
              <a:defRPr sz="1200">
                <a:solidFill>
                  <a:srgbClr val="888888"/>
                </a:solidFill>
                <a:latin typeface="Calibri"/>
                <a:ea typeface="Calibri"/>
                <a:cs typeface="Calibri"/>
                <a:sym typeface="Calibri"/>
              </a:defRPr>
            </a:lvl1pPr>
            <a:lvl2pPr marR="0" lvl="1"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9pPr>
          </a:lstStyle>
          <a:p>
            <a:endParaRPr/>
          </a:p>
        </p:txBody>
      </p:sp>
      <p:sp>
        <p:nvSpPr>
          <p:cNvPr id="167" name="Google Shape;167;p25"/>
          <p:cNvSpPr txBox="1">
            <a:spLocks noGrp="1"/>
          </p:cNvSpPr>
          <p:nvPr>
            <p:ph type="sldNum" idx="12"/>
          </p:nvPr>
        </p:nvSpPr>
        <p:spPr>
          <a:xfrm>
            <a:off x="6457950" y="6356351"/>
            <a:ext cx="20574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5"/>
        <p:cNvGrpSpPr/>
        <p:nvPr/>
      </p:nvGrpSpPr>
      <p:grpSpPr>
        <a:xfrm>
          <a:off x="0" y="0"/>
          <a:ext cx="0" cy="0"/>
          <a:chOff x="0" y="0"/>
          <a:chExt cx="0" cy="0"/>
        </a:xfrm>
      </p:grpSpPr>
      <p:sp>
        <p:nvSpPr>
          <p:cNvPr id="176" name="Google Shape;176;p27"/>
          <p:cNvSpPr txBox="1">
            <a:spLocks noGrp="1"/>
          </p:cNvSpPr>
          <p:nvPr>
            <p:ph type="ctrTitle"/>
          </p:nvPr>
        </p:nvSpPr>
        <p:spPr>
          <a:xfrm>
            <a:off x="1143000" y="1122363"/>
            <a:ext cx="6858000" cy="2387700"/>
          </a:xfrm>
          <a:prstGeom prst="rect">
            <a:avLst/>
          </a:prstGeom>
          <a:noFill/>
          <a:ln>
            <a:noFill/>
          </a:ln>
        </p:spPr>
        <p:txBody>
          <a:bodyPr spcFirstLastPara="1" wrap="square" lIns="91425" tIns="45700" rIns="91425" bIns="45700" anchor="b" anchorCtr="0"/>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7" name="Google Shape;177;p27"/>
          <p:cNvSpPr txBox="1">
            <a:spLocks noGrp="1"/>
          </p:cNvSpPr>
          <p:nvPr>
            <p:ph type="subTitle" idx="1"/>
          </p:nvPr>
        </p:nvSpPr>
        <p:spPr>
          <a:xfrm>
            <a:off x="1143000" y="3602037"/>
            <a:ext cx="6858000" cy="1655700"/>
          </a:xfrm>
          <a:prstGeom prst="rect">
            <a:avLst/>
          </a:prstGeom>
          <a:noFill/>
          <a:ln>
            <a:noFill/>
          </a:ln>
        </p:spPr>
        <p:txBody>
          <a:bodyPr spcFirstLastPara="1" wrap="square" lIns="91425" tIns="45700" rIns="91425" bIns="45700" anchor="t" anchorCtr="0"/>
          <a:lstStyle>
            <a:lvl1pPr lvl="0" algn="ctr" rtl="0">
              <a:lnSpc>
                <a:spcPct val="90000"/>
              </a:lnSpc>
              <a:spcBef>
                <a:spcPts val="750"/>
              </a:spcBef>
              <a:spcAft>
                <a:spcPts val="0"/>
              </a:spcAft>
              <a:buClr>
                <a:schemeClr val="dk1"/>
              </a:buClr>
              <a:buSzPts val="1800"/>
              <a:buNone/>
              <a:defRPr sz="1800"/>
            </a:lvl1pPr>
            <a:lvl2pPr lvl="1" algn="ctr" rtl="0">
              <a:lnSpc>
                <a:spcPct val="90000"/>
              </a:lnSpc>
              <a:spcBef>
                <a:spcPts val="375"/>
              </a:spcBef>
              <a:spcAft>
                <a:spcPts val="0"/>
              </a:spcAft>
              <a:buClr>
                <a:schemeClr val="dk1"/>
              </a:buClr>
              <a:buSzPts val="1500"/>
              <a:buNone/>
              <a:defRPr sz="1500"/>
            </a:lvl2pPr>
            <a:lvl3pPr lvl="2" algn="ctr" rtl="0">
              <a:lnSpc>
                <a:spcPct val="90000"/>
              </a:lnSpc>
              <a:spcBef>
                <a:spcPts val="375"/>
              </a:spcBef>
              <a:spcAft>
                <a:spcPts val="0"/>
              </a:spcAft>
              <a:buClr>
                <a:schemeClr val="dk1"/>
              </a:buClr>
              <a:buSzPts val="1350"/>
              <a:buNone/>
              <a:defRPr sz="1350"/>
            </a:lvl3pPr>
            <a:lvl4pPr lvl="3" algn="ctr" rtl="0">
              <a:lnSpc>
                <a:spcPct val="90000"/>
              </a:lnSpc>
              <a:spcBef>
                <a:spcPts val="375"/>
              </a:spcBef>
              <a:spcAft>
                <a:spcPts val="0"/>
              </a:spcAft>
              <a:buClr>
                <a:schemeClr val="dk1"/>
              </a:buClr>
              <a:buSzPts val="1200"/>
              <a:buNone/>
              <a:defRPr sz="1200"/>
            </a:lvl4pPr>
            <a:lvl5pPr lvl="4" algn="ctr" rtl="0">
              <a:lnSpc>
                <a:spcPct val="90000"/>
              </a:lnSpc>
              <a:spcBef>
                <a:spcPts val="375"/>
              </a:spcBef>
              <a:spcAft>
                <a:spcPts val="0"/>
              </a:spcAft>
              <a:buClr>
                <a:schemeClr val="dk1"/>
              </a:buClr>
              <a:buSzPts val="1200"/>
              <a:buNone/>
              <a:defRPr sz="1200"/>
            </a:lvl5pPr>
            <a:lvl6pPr lvl="5" algn="ctr" rtl="0">
              <a:lnSpc>
                <a:spcPct val="90000"/>
              </a:lnSpc>
              <a:spcBef>
                <a:spcPts val="375"/>
              </a:spcBef>
              <a:spcAft>
                <a:spcPts val="0"/>
              </a:spcAft>
              <a:buClr>
                <a:schemeClr val="dk1"/>
              </a:buClr>
              <a:buSzPts val="1200"/>
              <a:buNone/>
              <a:defRPr sz="1200"/>
            </a:lvl6pPr>
            <a:lvl7pPr lvl="6" algn="ctr" rtl="0">
              <a:lnSpc>
                <a:spcPct val="90000"/>
              </a:lnSpc>
              <a:spcBef>
                <a:spcPts val="375"/>
              </a:spcBef>
              <a:spcAft>
                <a:spcPts val="0"/>
              </a:spcAft>
              <a:buClr>
                <a:schemeClr val="dk1"/>
              </a:buClr>
              <a:buSzPts val="1200"/>
              <a:buNone/>
              <a:defRPr sz="1200"/>
            </a:lvl7pPr>
            <a:lvl8pPr lvl="7" algn="ctr" rtl="0">
              <a:lnSpc>
                <a:spcPct val="90000"/>
              </a:lnSpc>
              <a:spcBef>
                <a:spcPts val="375"/>
              </a:spcBef>
              <a:spcAft>
                <a:spcPts val="0"/>
              </a:spcAft>
              <a:buClr>
                <a:schemeClr val="dk1"/>
              </a:buClr>
              <a:buSzPts val="1200"/>
              <a:buNone/>
              <a:defRPr sz="1200"/>
            </a:lvl8pPr>
            <a:lvl9pPr lvl="8" algn="ctr" rtl="0">
              <a:lnSpc>
                <a:spcPct val="90000"/>
              </a:lnSpc>
              <a:spcBef>
                <a:spcPts val="375"/>
              </a:spcBef>
              <a:spcAft>
                <a:spcPts val="0"/>
              </a:spcAft>
              <a:buClr>
                <a:schemeClr val="dk1"/>
              </a:buClr>
              <a:buSzPts val="1200"/>
              <a:buNone/>
              <a:defRPr sz="1200"/>
            </a:lvl9pPr>
          </a:lstStyle>
          <a:p>
            <a:endParaRPr/>
          </a:p>
        </p:txBody>
      </p:sp>
      <p:sp>
        <p:nvSpPr>
          <p:cNvPr id="178" name="Google Shape;178;p27"/>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9" name="Google Shape;179;p27"/>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0" name="Google Shape;180;p27"/>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1"/>
        <p:cNvGrpSpPr/>
        <p:nvPr/>
      </p:nvGrpSpPr>
      <p:grpSpPr>
        <a:xfrm>
          <a:off x="0" y="0"/>
          <a:ext cx="0" cy="0"/>
          <a:chOff x="0" y="0"/>
          <a:chExt cx="0" cy="0"/>
        </a:xfrm>
      </p:grpSpPr>
      <p:sp>
        <p:nvSpPr>
          <p:cNvPr id="182" name="Google Shape;182;p28"/>
          <p:cNvSpPr txBox="1">
            <a:spLocks noGrp="1"/>
          </p:cNvSpPr>
          <p:nvPr>
            <p:ph type="title"/>
          </p:nvPr>
        </p:nvSpPr>
        <p:spPr>
          <a:xfrm>
            <a:off x="623888" y="1709739"/>
            <a:ext cx="7886700" cy="2852700"/>
          </a:xfrm>
          <a:prstGeom prst="rect">
            <a:avLst/>
          </a:prstGeom>
          <a:noFill/>
          <a:ln>
            <a:noFill/>
          </a:ln>
        </p:spPr>
        <p:txBody>
          <a:bodyPr spcFirstLastPara="1" wrap="square" lIns="91425" tIns="45700" rIns="91425" bIns="45700" anchor="b" anchorCtr="0"/>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3" name="Google Shape;183;p28"/>
          <p:cNvSpPr txBox="1">
            <a:spLocks noGrp="1"/>
          </p:cNvSpPr>
          <p:nvPr>
            <p:ph type="body" idx="1"/>
          </p:nvPr>
        </p:nvSpPr>
        <p:spPr>
          <a:xfrm>
            <a:off x="623888" y="4589464"/>
            <a:ext cx="7886700" cy="15000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750"/>
              </a:spcBef>
              <a:spcAft>
                <a:spcPts val="0"/>
              </a:spcAft>
              <a:buClr>
                <a:srgbClr val="888888"/>
              </a:buClr>
              <a:buSzPts val="1800"/>
              <a:buNone/>
              <a:defRPr sz="1800">
                <a:solidFill>
                  <a:srgbClr val="888888"/>
                </a:solidFill>
              </a:defRPr>
            </a:lvl1pPr>
            <a:lvl2pPr marL="914400" lvl="1" indent="-228600" algn="l" rtl="0">
              <a:lnSpc>
                <a:spcPct val="90000"/>
              </a:lnSpc>
              <a:spcBef>
                <a:spcPts val="375"/>
              </a:spcBef>
              <a:spcAft>
                <a:spcPts val="0"/>
              </a:spcAft>
              <a:buClr>
                <a:srgbClr val="888888"/>
              </a:buClr>
              <a:buSzPts val="1500"/>
              <a:buNone/>
              <a:defRPr sz="1500">
                <a:solidFill>
                  <a:srgbClr val="888888"/>
                </a:solidFill>
              </a:defRPr>
            </a:lvl2pPr>
            <a:lvl3pPr marL="1371600" lvl="2" indent="-228600" algn="l" rtl="0">
              <a:lnSpc>
                <a:spcPct val="90000"/>
              </a:lnSpc>
              <a:spcBef>
                <a:spcPts val="375"/>
              </a:spcBef>
              <a:spcAft>
                <a:spcPts val="0"/>
              </a:spcAft>
              <a:buClr>
                <a:srgbClr val="888888"/>
              </a:buClr>
              <a:buSzPts val="1350"/>
              <a:buNone/>
              <a:defRPr sz="1350">
                <a:solidFill>
                  <a:srgbClr val="888888"/>
                </a:solidFill>
              </a:defRPr>
            </a:lvl3pPr>
            <a:lvl4pPr marL="1828800" lvl="3" indent="-228600" algn="l" rtl="0">
              <a:lnSpc>
                <a:spcPct val="90000"/>
              </a:lnSpc>
              <a:spcBef>
                <a:spcPts val="375"/>
              </a:spcBef>
              <a:spcAft>
                <a:spcPts val="0"/>
              </a:spcAft>
              <a:buClr>
                <a:srgbClr val="888888"/>
              </a:buClr>
              <a:buSzPts val="1200"/>
              <a:buNone/>
              <a:defRPr sz="1200">
                <a:solidFill>
                  <a:srgbClr val="888888"/>
                </a:solidFill>
              </a:defRPr>
            </a:lvl4pPr>
            <a:lvl5pPr marL="2286000" lvl="4" indent="-228600" algn="l" rtl="0">
              <a:lnSpc>
                <a:spcPct val="90000"/>
              </a:lnSpc>
              <a:spcBef>
                <a:spcPts val="375"/>
              </a:spcBef>
              <a:spcAft>
                <a:spcPts val="0"/>
              </a:spcAft>
              <a:buClr>
                <a:srgbClr val="888888"/>
              </a:buClr>
              <a:buSzPts val="1200"/>
              <a:buNone/>
              <a:defRPr sz="1200">
                <a:solidFill>
                  <a:srgbClr val="888888"/>
                </a:solidFill>
              </a:defRPr>
            </a:lvl5pPr>
            <a:lvl6pPr marL="2743200" lvl="5" indent="-228600" algn="l" rtl="0">
              <a:lnSpc>
                <a:spcPct val="90000"/>
              </a:lnSpc>
              <a:spcBef>
                <a:spcPts val="375"/>
              </a:spcBef>
              <a:spcAft>
                <a:spcPts val="0"/>
              </a:spcAft>
              <a:buClr>
                <a:srgbClr val="888888"/>
              </a:buClr>
              <a:buSzPts val="1200"/>
              <a:buNone/>
              <a:defRPr sz="1200">
                <a:solidFill>
                  <a:srgbClr val="888888"/>
                </a:solidFill>
              </a:defRPr>
            </a:lvl6pPr>
            <a:lvl7pPr marL="3200400" lvl="6" indent="-228600" algn="l" rtl="0">
              <a:lnSpc>
                <a:spcPct val="90000"/>
              </a:lnSpc>
              <a:spcBef>
                <a:spcPts val="375"/>
              </a:spcBef>
              <a:spcAft>
                <a:spcPts val="0"/>
              </a:spcAft>
              <a:buClr>
                <a:srgbClr val="888888"/>
              </a:buClr>
              <a:buSzPts val="1200"/>
              <a:buNone/>
              <a:defRPr sz="1200">
                <a:solidFill>
                  <a:srgbClr val="888888"/>
                </a:solidFill>
              </a:defRPr>
            </a:lvl7pPr>
            <a:lvl8pPr marL="3657600" lvl="7" indent="-228600" algn="l" rtl="0">
              <a:lnSpc>
                <a:spcPct val="90000"/>
              </a:lnSpc>
              <a:spcBef>
                <a:spcPts val="375"/>
              </a:spcBef>
              <a:spcAft>
                <a:spcPts val="0"/>
              </a:spcAft>
              <a:buClr>
                <a:srgbClr val="888888"/>
              </a:buClr>
              <a:buSzPts val="1200"/>
              <a:buNone/>
              <a:defRPr sz="1200">
                <a:solidFill>
                  <a:srgbClr val="888888"/>
                </a:solidFill>
              </a:defRPr>
            </a:lvl8pPr>
            <a:lvl9pPr marL="4114800" lvl="8" indent="-228600" algn="l" rtl="0">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184" name="Google Shape;184;p28"/>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5" name="Google Shape;185;p28"/>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6" name="Google Shape;186;p28"/>
          <p:cNvSpPr txBox="1">
            <a:spLocks noGrp="1"/>
          </p:cNvSpPr>
          <p:nvPr>
            <p:ph type="sldNum" idx="12"/>
          </p:nvPr>
        </p:nvSpPr>
        <p:spPr>
          <a:xfrm>
            <a:off x="8375903" y="6465126"/>
            <a:ext cx="599100" cy="365100"/>
          </a:xfrm>
          <a:prstGeom prst="rect">
            <a:avLst/>
          </a:prstGeom>
          <a:noFill/>
          <a:ln>
            <a:noFill/>
          </a:ln>
        </p:spPr>
        <p:txBody>
          <a:bodyPr spcFirstLastPara="1" wrap="square" lIns="91425" tIns="45700" rIns="91425" bIns="45700" anchor="ctr" anchorCtr="0">
            <a:noAutofit/>
          </a:bodyPr>
          <a:lstStyle>
            <a:lvl1pPr marL="0" lvl="0" indent="0" rtl="0">
              <a:buNone/>
              <a:defRPr b="1">
                <a:solidFill>
                  <a:srgbClr val="D9E021"/>
                </a:solidFill>
                <a:latin typeface="Open Sans ExtraBold"/>
                <a:ea typeface="Open Sans ExtraBold"/>
                <a:cs typeface="Open Sans ExtraBold"/>
                <a:sym typeface="Open Sans ExtraBold"/>
              </a:defRPr>
            </a:lvl1pPr>
            <a:lvl2pPr marL="0" lvl="1" indent="0" rtl="0">
              <a:buNone/>
              <a:defRPr b="1">
                <a:solidFill>
                  <a:srgbClr val="D9E021"/>
                </a:solidFill>
                <a:latin typeface="Open Sans ExtraBold"/>
                <a:ea typeface="Open Sans ExtraBold"/>
                <a:cs typeface="Open Sans ExtraBold"/>
                <a:sym typeface="Open Sans ExtraBold"/>
              </a:defRPr>
            </a:lvl2pPr>
            <a:lvl3pPr marL="0" lvl="2" indent="0" rtl="0">
              <a:buNone/>
              <a:defRPr b="1">
                <a:solidFill>
                  <a:srgbClr val="D9E021"/>
                </a:solidFill>
                <a:latin typeface="Open Sans ExtraBold"/>
                <a:ea typeface="Open Sans ExtraBold"/>
                <a:cs typeface="Open Sans ExtraBold"/>
                <a:sym typeface="Open Sans ExtraBold"/>
              </a:defRPr>
            </a:lvl3pPr>
            <a:lvl4pPr marL="0" lvl="3" indent="0" rtl="0">
              <a:buNone/>
              <a:defRPr b="1">
                <a:solidFill>
                  <a:srgbClr val="D9E021"/>
                </a:solidFill>
                <a:latin typeface="Open Sans ExtraBold"/>
                <a:ea typeface="Open Sans ExtraBold"/>
                <a:cs typeface="Open Sans ExtraBold"/>
                <a:sym typeface="Open Sans ExtraBold"/>
              </a:defRPr>
            </a:lvl4pPr>
            <a:lvl5pPr marL="0" lvl="4" indent="0" rtl="0">
              <a:buNone/>
              <a:defRPr b="1">
                <a:solidFill>
                  <a:srgbClr val="D9E021"/>
                </a:solidFill>
                <a:latin typeface="Open Sans ExtraBold"/>
                <a:ea typeface="Open Sans ExtraBold"/>
                <a:cs typeface="Open Sans ExtraBold"/>
                <a:sym typeface="Open Sans ExtraBold"/>
              </a:defRPr>
            </a:lvl5pPr>
            <a:lvl6pPr marL="0" lvl="5" indent="0" rtl="0">
              <a:buNone/>
              <a:defRPr b="1">
                <a:solidFill>
                  <a:srgbClr val="D9E021"/>
                </a:solidFill>
                <a:latin typeface="Open Sans ExtraBold"/>
                <a:ea typeface="Open Sans ExtraBold"/>
                <a:cs typeface="Open Sans ExtraBold"/>
                <a:sym typeface="Open Sans ExtraBold"/>
              </a:defRPr>
            </a:lvl6pPr>
            <a:lvl7pPr marL="0" lvl="6" indent="0" rtl="0">
              <a:buNone/>
              <a:defRPr b="1">
                <a:solidFill>
                  <a:srgbClr val="D9E021"/>
                </a:solidFill>
                <a:latin typeface="Open Sans ExtraBold"/>
                <a:ea typeface="Open Sans ExtraBold"/>
                <a:cs typeface="Open Sans ExtraBold"/>
                <a:sym typeface="Open Sans ExtraBold"/>
              </a:defRPr>
            </a:lvl7pPr>
            <a:lvl8pPr marL="0" lvl="7" indent="0" rtl="0">
              <a:buNone/>
              <a:defRPr b="1">
                <a:solidFill>
                  <a:srgbClr val="D9E021"/>
                </a:solidFill>
                <a:latin typeface="Open Sans ExtraBold"/>
                <a:ea typeface="Open Sans ExtraBold"/>
                <a:cs typeface="Open Sans ExtraBold"/>
                <a:sym typeface="Open Sans ExtraBold"/>
              </a:defRPr>
            </a:lvl8pPr>
            <a:lvl9pPr marL="0" lvl="8" indent="0" rtl="0">
              <a:buNone/>
              <a:defRPr b="1">
                <a:solidFill>
                  <a:srgbClr val="D9E021"/>
                </a:solidFill>
                <a:latin typeface="Open Sans ExtraBold"/>
                <a:ea typeface="Open Sans ExtraBold"/>
                <a:cs typeface="Open Sans ExtraBold"/>
                <a:sym typeface="Open Sans ExtraBol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7"/>
        <p:cNvGrpSpPr/>
        <p:nvPr/>
      </p:nvGrpSpPr>
      <p:grpSpPr>
        <a:xfrm>
          <a:off x="0" y="0"/>
          <a:ext cx="0" cy="0"/>
          <a:chOff x="0" y="0"/>
          <a:chExt cx="0" cy="0"/>
        </a:xfrm>
      </p:grpSpPr>
      <p:sp>
        <p:nvSpPr>
          <p:cNvPr id="188" name="Google Shape;188;p29"/>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29"/>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190" name="Google Shape;190;p29"/>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1" name="Google Shape;191;p29"/>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2" name="Google Shape;192;p29"/>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3"/>
        <p:cNvGrpSpPr/>
        <p:nvPr/>
      </p:nvGrpSpPr>
      <p:grpSpPr>
        <a:xfrm>
          <a:off x="0" y="0"/>
          <a:ext cx="0" cy="0"/>
          <a:chOff x="0" y="0"/>
          <a:chExt cx="0" cy="0"/>
        </a:xfrm>
      </p:grpSpPr>
      <p:sp>
        <p:nvSpPr>
          <p:cNvPr id="194" name="Google Shape;194;p30"/>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5" name="Google Shape;195;p30"/>
          <p:cNvSpPr txBox="1">
            <a:spLocks noGrp="1"/>
          </p:cNvSpPr>
          <p:nvPr>
            <p:ph type="body" idx="1"/>
          </p:nvPr>
        </p:nvSpPr>
        <p:spPr>
          <a:xfrm>
            <a:off x="628650" y="1825625"/>
            <a:ext cx="3886200" cy="43512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196" name="Google Shape;196;p30"/>
          <p:cNvSpPr txBox="1">
            <a:spLocks noGrp="1"/>
          </p:cNvSpPr>
          <p:nvPr>
            <p:ph type="body" idx="2"/>
          </p:nvPr>
        </p:nvSpPr>
        <p:spPr>
          <a:xfrm>
            <a:off x="4629150" y="1825625"/>
            <a:ext cx="3886200" cy="43512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197" name="Google Shape;197;p30"/>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8" name="Google Shape;198;p30"/>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9" name="Google Shape;199;p30"/>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00" name="Google Shape;200;p30"/>
          <p:cNvSpPr/>
          <p:nvPr/>
        </p:nvSpPr>
        <p:spPr>
          <a:xfrm>
            <a:off x="0" y="6412992"/>
            <a:ext cx="9144000" cy="445200"/>
          </a:xfrm>
          <a:prstGeom prst="rect">
            <a:avLst/>
          </a:prstGeom>
          <a:solidFill>
            <a:srgbClr val="0D3B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1"/>
        <p:cNvGrpSpPr/>
        <p:nvPr/>
      </p:nvGrpSpPr>
      <p:grpSpPr>
        <a:xfrm>
          <a:off x="0" y="0"/>
          <a:ext cx="0" cy="0"/>
          <a:chOff x="0" y="0"/>
          <a:chExt cx="0" cy="0"/>
        </a:xfrm>
      </p:grpSpPr>
      <p:sp>
        <p:nvSpPr>
          <p:cNvPr id="202" name="Google Shape;202;p31"/>
          <p:cNvSpPr txBox="1">
            <a:spLocks noGrp="1"/>
          </p:cNvSpPr>
          <p:nvPr>
            <p:ph type="title"/>
          </p:nvPr>
        </p:nvSpPr>
        <p:spPr>
          <a:xfrm>
            <a:off x="629841" y="365125"/>
            <a:ext cx="78867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3" name="Google Shape;203;p31"/>
          <p:cNvSpPr txBox="1">
            <a:spLocks noGrp="1"/>
          </p:cNvSpPr>
          <p:nvPr>
            <p:ph type="body" idx="1"/>
          </p:nvPr>
        </p:nvSpPr>
        <p:spPr>
          <a:xfrm>
            <a:off x="629842" y="1681163"/>
            <a:ext cx="3868200" cy="824100"/>
          </a:xfrm>
          <a:prstGeom prst="rect">
            <a:avLst/>
          </a:prstGeom>
          <a:noFill/>
          <a:ln>
            <a:noFill/>
          </a:ln>
        </p:spPr>
        <p:txBody>
          <a:bodyPr spcFirstLastPara="1" wrap="square" lIns="91425" tIns="45700" rIns="91425" bIns="45700" anchor="b" anchorCtr="0"/>
          <a:lstStyle>
            <a:lvl1pPr marL="457200" lvl="0" indent="-228600" algn="l" rtl="0">
              <a:lnSpc>
                <a:spcPct val="90000"/>
              </a:lnSpc>
              <a:spcBef>
                <a:spcPts val="750"/>
              </a:spcBef>
              <a:spcAft>
                <a:spcPts val="0"/>
              </a:spcAft>
              <a:buClr>
                <a:schemeClr val="dk1"/>
              </a:buClr>
              <a:buSzPts val="1800"/>
              <a:buNone/>
              <a:defRPr sz="1800" b="1"/>
            </a:lvl1pPr>
            <a:lvl2pPr marL="914400" lvl="1" indent="-228600" algn="l" rtl="0">
              <a:lnSpc>
                <a:spcPct val="90000"/>
              </a:lnSpc>
              <a:spcBef>
                <a:spcPts val="375"/>
              </a:spcBef>
              <a:spcAft>
                <a:spcPts val="0"/>
              </a:spcAft>
              <a:buClr>
                <a:schemeClr val="dk1"/>
              </a:buClr>
              <a:buSzPts val="1500"/>
              <a:buNone/>
              <a:defRPr sz="1500" b="1"/>
            </a:lvl2pPr>
            <a:lvl3pPr marL="1371600" lvl="2" indent="-228600" algn="l" rtl="0">
              <a:lnSpc>
                <a:spcPct val="90000"/>
              </a:lnSpc>
              <a:spcBef>
                <a:spcPts val="375"/>
              </a:spcBef>
              <a:spcAft>
                <a:spcPts val="0"/>
              </a:spcAft>
              <a:buClr>
                <a:schemeClr val="dk1"/>
              </a:buClr>
              <a:buSzPts val="1350"/>
              <a:buNone/>
              <a:defRPr sz="1350" b="1"/>
            </a:lvl3pPr>
            <a:lvl4pPr marL="1828800" lvl="3" indent="-228600" algn="l" rtl="0">
              <a:lnSpc>
                <a:spcPct val="90000"/>
              </a:lnSpc>
              <a:spcBef>
                <a:spcPts val="375"/>
              </a:spcBef>
              <a:spcAft>
                <a:spcPts val="0"/>
              </a:spcAft>
              <a:buClr>
                <a:schemeClr val="dk1"/>
              </a:buClr>
              <a:buSzPts val="1200"/>
              <a:buNone/>
              <a:defRPr sz="1200" b="1"/>
            </a:lvl4pPr>
            <a:lvl5pPr marL="2286000" lvl="4" indent="-228600" algn="l" rtl="0">
              <a:lnSpc>
                <a:spcPct val="90000"/>
              </a:lnSpc>
              <a:spcBef>
                <a:spcPts val="375"/>
              </a:spcBef>
              <a:spcAft>
                <a:spcPts val="0"/>
              </a:spcAft>
              <a:buClr>
                <a:schemeClr val="dk1"/>
              </a:buClr>
              <a:buSzPts val="1200"/>
              <a:buNone/>
              <a:defRPr sz="1200" b="1"/>
            </a:lvl5pPr>
            <a:lvl6pPr marL="2743200" lvl="5" indent="-228600" algn="l" rtl="0">
              <a:lnSpc>
                <a:spcPct val="90000"/>
              </a:lnSpc>
              <a:spcBef>
                <a:spcPts val="375"/>
              </a:spcBef>
              <a:spcAft>
                <a:spcPts val="0"/>
              </a:spcAft>
              <a:buClr>
                <a:schemeClr val="dk1"/>
              </a:buClr>
              <a:buSzPts val="1200"/>
              <a:buNone/>
              <a:defRPr sz="1200" b="1"/>
            </a:lvl6pPr>
            <a:lvl7pPr marL="3200400" lvl="6" indent="-228600" algn="l" rtl="0">
              <a:lnSpc>
                <a:spcPct val="90000"/>
              </a:lnSpc>
              <a:spcBef>
                <a:spcPts val="375"/>
              </a:spcBef>
              <a:spcAft>
                <a:spcPts val="0"/>
              </a:spcAft>
              <a:buClr>
                <a:schemeClr val="dk1"/>
              </a:buClr>
              <a:buSzPts val="1200"/>
              <a:buNone/>
              <a:defRPr sz="1200" b="1"/>
            </a:lvl7pPr>
            <a:lvl8pPr marL="3657600" lvl="7" indent="-228600" algn="l" rtl="0">
              <a:lnSpc>
                <a:spcPct val="90000"/>
              </a:lnSpc>
              <a:spcBef>
                <a:spcPts val="375"/>
              </a:spcBef>
              <a:spcAft>
                <a:spcPts val="0"/>
              </a:spcAft>
              <a:buClr>
                <a:schemeClr val="dk1"/>
              </a:buClr>
              <a:buSzPts val="1200"/>
              <a:buNone/>
              <a:defRPr sz="1200" b="1"/>
            </a:lvl8pPr>
            <a:lvl9pPr marL="4114800" lvl="8" indent="-228600" algn="l" rtl="0">
              <a:lnSpc>
                <a:spcPct val="90000"/>
              </a:lnSpc>
              <a:spcBef>
                <a:spcPts val="375"/>
              </a:spcBef>
              <a:spcAft>
                <a:spcPts val="0"/>
              </a:spcAft>
              <a:buClr>
                <a:schemeClr val="dk1"/>
              </a:buClr>
              <a:buSzPts val="1200"/>
              <a:buNone/>
              <a:defRPr sz="1200" b="1"/>
            </a:lvl9pPr>
          </a:lstStyle>
          <a:p>
            <a:endParaRPr/>
          </a:p>
        </p:txBody>
      </p:sp>
      <p:sp>
        <p:nvSpPr>
          <p:cNvPr id="204" name="Google Shape;204;p31"/>
          <p:cNvSpPr txBox="1">
            <a:spLocks noGrp="1"/>
          </p:cNvSpPr>
          <p:nvPr>
            <p:ph type="body" idx="2"/>
          </p:nvPr>
        </p:nvSpPr>
        <p:spPr>
          <a:xfrm>
            <a:off x="629842" y="2505075"/>
            <a:ext cx="3868200" cy="36843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205" name="Google Shape;205;p31"/>
          <p:cNvSpPr txBox="1">
            <a:spLocks noGrp="1"/>
          </p:cNvSpPr>
          <p:nvPr>
            <p:ph type="body" idx="3"/>
          </p:nvPr>
        </p:nvSpPr>
        <p:spPr>
          <a:xfrm>
            <a:off x="4629150" y="1681163"/>
            <a:ext cx="3887400" cy="824100"/>
          </a:xfrm>
          <a:prstGeom prst="rect">
            <a:avLst/>
          </a:prstGeom>
          <a:noFill/>
          <a:ln>
            <a:noFill/>
          </a:ln>
        </p:spPr>
        <p:txBody>
          <a:bodyPr spcFirstLastPara="1" wrap="square" lIns="91425" tIns="45700" rIns="91425" bIns="45700" anchor="b" anchorCtr="0"/>
          <a:lstStyle>
            <a:lvl1pPr marL="457200" lvl="0" indent="-228600" algn="l" rtl="0">
              <a:lnSpc>
                <a:spcPct val="90000"/>
              </a:lnSpc>
              <a:spcBef>
                <a:spcPts val="750"/>
              </a:spcBef>
              <a:spcAft>
                <a:spcPts val="0"/>
              </a:spcAft>
              <a:buClr>
                <a:schemeClr val="dk1"/>
              </a:buClr>
              <a:buSzPts val="1800"/>
              <a:buNone/>
              <a:defRPr sz="1800" b="1"/>
            </a:lvl1pPr>
            <a:lvl2pPr marL="914400" lvl="1" indent="-228600" algn="l" rtl="0">
              <a:lnSpc>
                <a:spcPct val="90000"/>
              </a:lnSpc>
              <a:spcBef>
                <a:spcPts val="375"/>
              </a:spcBef>
              <a:spcAft>
                <a:spcPts val="0"/>
              </a:spcAft>
              <a:buClr>
                <a:schemeClr val="dk1"/>
              </a:buClr>
              <a:buSzPts val="1500"/>
              <a:buNone/>
              <a:defRPr sz="1500" b="1"/>
            </a:lvl2pPr>
            <a:lvl3pPr marL="1371600" lvl="2" indent="-228600" algn="l" rtl="0">
              <a:lnSpc>
                <a:spcPct val="90000"/>
              </a:lnSpc>
              <a:spcBef>
                <a:spcPts val="375"/>
              </a:spcBef>
              <a:spcAft>
                <a:spcPts val="0"/>
              </a:spcAft>
              <a:buClr>
                <a:schemeClr val="dk1"/>
              </a:buClr>
              <a:buSzPts val="1350"/>
              <a:buNone/>
              <a:defRPr sz="1350" b="1"/>
            </a:lvl3pPr>
            <a:lvl4pPr marL="1828800" lvl="3" indent="-228600" algn="l" rtl="0">
              <a:lnSpc>
                <a:spcPct val="90000"/>
              </a:lnSpc>
              <a:spcBef>
                <a:spcPts val="375"/>
              </a:spcBef>
              <a:spcAft>
                <a:spcPts val="0"/>
              </a:spcAft>
              <a:buClr>
                <a:schemeClr val="dk1"/>
              </a:buClr>
              <a:buSzPts val="1200"/>
              <a:buNone/>
              <a:defRPr sz="1200" b="1"/>
            </a:lvl4pPr>
            <a:lvl5pPr marL="2286000" lvl="4" indent="-228600" algn="l" rtl="0">
              <a:lnSpc>
                <a:spcPct val="90000"/>
              </a:lnSpc>
              <a:spcBef>
                <a:spcPts val="375"/>
              </a:spcBef>
              <a:spcAft>
                <a:spcPts val="0"/>
              </a:spcAft>
              <a:buClr>
                <a:schemeClr val="dk1"/>
              </a:buClr>
              <a:buSzPts val="1200"/>
              <a:buNone/>
              <a:defRPr sz="1200" b="1"/>
            </a:lvl5pPr>
            <a:lvl6pPr marL="2743200" lvl="5" indent="-228600" algn="l" rtl="0">
              <a:lnSpc>
                <a:spcPct val="90000"/>
              </a:lnSpc>
              <a:spcBef>
                <a:spcPts val="375"/>
              </a:spcBef>
              <a:spcAft>
                <a:spcPts val="0"/>
              </a:spcAft>
              <a:buClr>
                <a:schemeClr val="dk1"/>
              </a:buClr>
              <a:buSzPts val="1200"/>
              <a:buNone/>
              <a:defRPr sz="1200" b="1"/>
            </a:lvl6pPr>
            <a:lvl7pPr marL="3200400" lvl="6" indent="-228600" algn="l" rtl="0">
              <a:lnSpc>
                <a:spcPct val="90000"/>
              </a:lnSpc>
              <a:spcBef>
                <a:spcPts val="375"/>
              </a:spcBef>
              <a:spcAft>
                <a:spcPts val="0"/>
              </a:spcAft>
              <a:buClr>
                <a:schemeClr val="dk1"/>
              </a:buClr>
              <a:buSzPts val="1200"/>
              <a:buNone/>
              <a:defRPr sz="1200" b="1"/>
            </a:lvl7pPr>
            <a:lvl8pPr marL="3657600" lvl="7" indent="-228600" algn="l" rtl="0">
              <a:lnSpc>
                <a:spcPct val="90000"/>
              </a:lnSpc>
              <a:spcBef>
                <a:spcPts val="375"/>
              </a:spcBef>
              <a:spcAft>
                <a:spcPts val="0"/>
              </a:spcAft>
              <a:buClr>
                <a:schemeClr val="dk1"/>
              </a:buClr>
              <a:buSzPts val="1200"/>
              <a:buNone/>
              <a:defRPr sz="1200" b="1"/>
            </a:lvl8pPr>
            <a:lvl9pPr marL="4114800" lvl="8" indent="-228600" algn="l" rtl="0">
              <a:lnSpc>
                <a:spcPct val="90000"/>
              </a:lnSpc>
              <a:spcBef>
                <a:spcPts val="375"/>
              </a:spcBef>
              <a:spcAft>
                <a:spcPts val="0"/>
              </a:spcAft>
              <a:buClr>
                <a:schemeClr val="dk1"/>
              </a:buClr>
              <a:buSzPts val="1200"/>
              <a:buNone/>
              <a:defRPr sz="1200" b="1"/>
            </a:lvl9pPr>
          </a:lstStyle>
          <a:p>
            <a:endParaRPr/>
          </a:p>
        </p:txBody>
      </p:sp>
      <p:sp>
        <p:nvSpPr>
          <p:cNvPr id="206" name="Google Shape;206;p31"/>
          <p:cNvSpPr txBox="1">
            <a:spLocks noGrp="1"/>
          </p:cNvSpPr>
          <p:nvPr>
            <p:ph type="body" idx="4"/>
          </p:nvPr>
        </p:nvSpPr>
        <p:spPr>
          <a:xfrm>
            <a:off x="4629150" y="2505075"/>
            <a:ext cx="3887400" cy="36843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207" name="Google Shape;207;p31"/>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8" name="Google Shape;208;p31"/>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9" name="Google Shape;209;p31"/>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0"/>
        <p:cNvGrpSpPr/>
        <p:nvPr/>
      </p:nvGrpSpPr>
      <p:grpSpPr>
        <a:xfrm>
          <a:off x="0" y="0"/>
          <a:ext cx="0" cy="0"/>
          <a:chOff x="0" y="0"/>
          <a:chExt cx="0" cy="0"/>
        </a:xfrm>
      </p:grpSpPr>
      <p:sp>
        <p:nvSpPr>
          <p:cNvPr id="211" name="Google Shape;211;p32"/>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2" name="Google Shape;212;p32"/>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3" name="Google Shape;213;p32"/>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4" name="Google Shape;214;p32"/>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5"/>
        <p:cNvGrpSpPr/>
        <p:nvPr/>
      </p:nvGrpSpPr>
      <p:grpSpPr>
        <a:xfrm>
          <a:off x="0" y="0"/>
          <a:ext cx="0" cy="0"/>
          <a:chOff x="0" y="0"/>
          <a:chExt cx="0" cy="0"/>
        </a:xfrm>
      </p:grpSpPr>
      <p:sp>
        <p:nvSpPr>
          <p:cNvPr id="216" name="Google Shape;216;p33"/>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7" name="Google Shape;217;p33"/>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8" name="Google Shape;218;p33"/>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9"/>
        <p:cNvGrpSpPr/>
        <p:nvPr/>
      </p:nvGrpSpPr>
      <p:grpSpPr>
        <a:xfrm>
          <a:off x="0" y="0"/>
          <a:ext cx="0" cy="0"/>
          <a:chOff x="0" y="0"/>
          <a:chExt cx="0" cy="0"/>
        </a:xfrm>
      </p:grpSpPr>
      <p:sp>
        <p:nvSpPr>
          <p:cNvPr id="220" name="Google Shape;220;p34"/>
          <p:cNvSpPr txBox="1">
            <a:spLocks noGrp="1"/>
          </p:cNvSpPr>
          <p:nvPr>
            <p:ph type="title"/>
          </p:nvPr>
        </p:nvSpPr>
        <p:spPr>
          <a:xfrm>
            <a:off x="629841" y="457200"/>
            <a:ext cx="2949300" cy="1600500"/>
          </a:xfrm>
          <a:prstGeom prst="rect">
            <a:avLst/>
          </a:prstGeom>
          <a:noFill/>
          <a:ln>
            <a:noFill/>
          </a:ln>
        </p:spPr>
        <p:txBody>
          <a:bodyPr spcFirstLastPara="1" wrap="square" lIns="91425" tIns="45700" rIns="91425" bIns="45700" anchor="b" anchorCtr="0"/>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1" name="Google Shape;221;p34"/>
          <p:cNvSpPr txBox="1">
            <a:spLocks noGrp="1"/>
          </p:cNvSpPr>
          <p:nvPr>
            <p:ph type="body" idx="1"/>
          </p:nvPr>
        </p:nvSpPr>
        <p:spPr>
          <a:xfrm>
            <a:off x="3887391" y="987425"/>
            <a:ext cx="4629300" cy="4873500"/>
          </a:xfrm>
          <a:prstGeom prst="rect">
            <a:avLst/>
          </a:prstGeom>
          <a:noFill/>
          <a:ln>
            <a:noFill/>
          </a:ln>
        </p:spPr>
        <p:txBody>
          <a:bodyPr spcFirstLastPara="1" wrap="square" lIns="91425" tIns="45700" rIns="91425" bIns="45700" anchor="t" anchorCtr="0"/>
          <a:lstStyle>
            <a:lvl1pPr marL="457200" lvl="0" indent="-381000" algn="l" rtl="0">
              <a:lnSpc>
                <a:spcPct val="90000"/>
              </a:lnSpc>
              <a:spcBef>
                <a:spcPts val="750"/>
              </a:spcBef>
              <a:spcAft>
                <a:spcPts val="0"/>
              </a:spcAft>
              <a:buClr>
                <a:schemeClr val="dk1"/>
              </a:buClr>
              <a:buSzPts val="2400"/>
              <a:buChar char="•"/>
              <a:defRPr sz="2400"/>
            </a:lvl1pPr>
            <a:lvl2pPr marL="914400" lvl="1" indent="-361950" algn="l" rtl="0">
              <a:lnSpc>
                <a:spcPct val="90000"/>
              </a:lnSpc>
              <a:spcBef>
                <a:spcPts val="375"/>
              </a:spcBef>
              <a:spcAft>
                <a:spcPts val="0"/>
              </a:spcAft>
              <a:buClr>
                <a:schemeClr val="dk1"/>
              </a:buClr>
              <a:buSzPts val="2100"/>
              <a:buChar char="•"/>
              <a:defRPr sz="2100"/>
            </a:lvl2pPr>
            <a:lvl3pPr marL="1371600" lvl="2" indent="-342900" algn="l" rtl="0">
              <a:lnSpc>
                <a:spcPct val="90000"/>
              </a:lnSpc>
              <a:spcBef>
                <a:spcPts val="375"/>
              </a:spcBef>
              <a:spcAft>
                <a:spcPts val="0"/>
              </a:spcAft>
              <a:buClr>
                <a:schemeClr val="dk1"/>
              </a:buClr>
              <a:buSzPts val="1800"/>
              <a:buChar char="•"/>
              <a:defRPr sz="1800"/>
            </a:lvl3pPr>
            <a:lvl4pPr marL="1828800" lvl="3" indent="-323850" algn="l" rtl="0">
              <a:lnSpc>
                <a:spcPct val="90000"/>
              </a:lnSpc>
              <a:spcBef>
                <a:spcPts val="375"/>
              </a:spcBef>
              <a:spcAft>
                <a:spcPts val="0"/>
              </a:spcAft>
              <a:buClr>
                <a:schemeClr val="dk1"/>
              </a:buClr>
              <a:buSzPts val="1500"/>
              <a:buChar char="•"/>
              <a:defRPr sz="1500"/>
            </a:lvl4pPr>
            <a:lvl5pPr marL="2286000" lvl="4" indent="-323850" algn="l" rtl="0">
              <a:lnSpc>
                <a:spcPct val="90000"/>
              </a:lnSpc>
              <a:spcBef>
                <a:spcPts val="375"/>
              </a:spcBef>
              <a:spcAft>
                <a:spcPts val="0"/>
              </a:spcAft>
              <a:buClr>
                <a:schemeClr val="dk1"/>
              </a:buClr>
              <a:buSzPts val="1500"/>
              <a:buChar char="•"/>
              <a:defRPr sz="1500"/>
            </a:lvl5pPr>
            <a:lvl6pPr marL="2743200" lvl="5" indent="-323850" algn="l" rtl="0">
              <a:lnSpc>
                <a:spcPct val="90000"/>
              </a:lnSpc>
              <a:spcBef>
                <a:spcPts val="375"/>
              </a:spcBef>
              <a:spcAft>
                <a:spcPts val="0"/>
              </a:spcAft>
              <a:buClr>
                <a:schemeClr val="dk1"/>
              </a:buClr>
              <a:buSzPts val="1500"/>
              <a:buChar char="•"/>
              <a:defRPr sz="1500"/>
            </a:lvl6pPr>
            <a:lvl7pPr marL="3200400" lvl="6" indent="-323850" algn="l" rtl="0">
              <a:lnSpc>
                <a:spcPct val="90000"/>
              </a:lnSpc>
              <a:spcBef>
                <a:spcPts val="375"/>
              </a:spcBef>
              <a:spcAft>
                <a:spcPts val="0"/>
              </a:spcAft>
              <a:buClr>
                <a:schemeClr val="dk1"/>
              </a:buClr>
              <a:buSzPts val="1500"/>
              <a:buChar char="•"/>
              <a:defRPr sz="1500"/>
            </a:lvl7pPr>
            <a:lvl8pPr marL="3657600" lvl="7" indent="-323850" algn="l" rtl="0">
              <a:lnSpc>
                <a:spcPct val="90000"/>
              </a:lnSpc>
              <a:spcBef>
                <a:spcPts val="375"/>
              </a:spcBef>
              <a:spcAft>
                <a:spcPts val="0"/>
              </a:spcAft>
              <a:buClr>
                <a:schemeClr val="dk1"/>
              </a:buClr>
              <a:buSzPts val="1500"/>
              <a:buChar char="•"/>
              <a:defRPr sz="1500"/>
            </a:lvl8pPr>
            <a:lvl9pPr marL="4114800" lvl="8" indent="-323850" algn="l" rtl="0">
              <a:lnSpc>
                <a:spcPct val="90000"/>
              </a:lnSpc>
              <a:spcBef>
                <a:spcPts val="375"/>
              </a:spcBef>
              <a:spcAft>
                <a:spcPts val="0"/>
              </a:spcAft>
              <a:buClr>
                <a:schemeClr val="dk1"/>
              </a:buClr>
              <a:buSzPts val="1500"/>
              <a:buChar char="•"/>
              <a:defRPr sz="1500"/>
            </a:lvl9pPr>
          </a:lstStyle>
          <a:p>
            <a:endParaRPr/>
          </a:p>
        </p:txBody>
      </p:sp>
      <p:sp>
        <p:nvSpPr>
          <p:cNvPr id="222" name="Google Shape;222;p34"/>
          <p:cNvSpPr txBox="1">
            <a:spLocks noGrp="1"/>
          </p:cNvSpPr>
          <p:nvPr>
            <p:ph type="body" idx="2"/>
          </p:nvPr>
        </p:nvSpPr>
        <p:spPr>
          <a:xfrm>
            <a:off x="629841" y="2057400"/>
            <a:ext cx="2949300" cy="38115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750"/>
              </a:spcBef>
              <a:spcAft>
                <a:spcPts val="0"/>
              </a:spcAft>
              <a:buClr>
                <a:schemeClr val="dk1"/>
              </a:buClr>
              <a:buSzPts val="1200"/>
              <a:buNone/>
              <a:defRPr sz="1200"/>
            </a:lvl1pPr>
            <a:lvl2pPr marL="914400" lvl="1" indent="-228600" algn="l" rtl="0">
              <a:lnSpc>
                <a:spcPct val="90000"/>
              </a:lnSpc>
              <a:spcBef>
                <a:spcPts val="375"/>
              </a:spcBef>
              <a:spcAft>
                <a:spcPts val="0"/>
              </a:spcAft>
              <a:buClr>
                <a:schemeClr val="dk1"/>
              </a:buClr>
              <a:buSzPts val="1050"/>
              <a:buNone/>
              <a:defRPr sz="1050"/>
            </a:lvl2pPr>
            <a:lvl3pPr marL="1371600" lvl="2" indent="-228600" algn="l" rtl="0">
              <a:lnSpc>
                <a:spcPct val="90000"/>
              </a:lnSpc>
              <a:spcBef>
                <a:spcPts val="375"/>
              </a:spcBef>
              <a:spcAft>
                <a:spcPts val="0"/>
              </a:spcAft>
              <a:buClr>
                <a:schemeClr val="dk1"/>
              </a:buClr>
              <a:buSzPts val="900"/>
              <a:buNone/>
              <a:defRPr sz="900"/>
            </a:lvl3pPr>
            <a:lvl4pPr marL="1828800" lvl="3" indent="-228600" algn="l" rtl="0">
              <a:lnSpc>
                <a:spcPct val="90000"/>
              </a:lnSpc>
              <a:spcBef>
                <a:spcPts val="375"/>
              </a:spcBef>
              <a:spcAft>
                <a:spcPts val="0"/>
              </a:spcAft>
              <a:buClr>
                <a:schemeClr val="dk1"/>
              </a:buClr>
              <a:buSzPts val="750"/>
              <a:buNone/>
              <a:defRPr sz="750"/>
            </a:lvl4pPr>
            <a:lvl5pPr marL="2286000" lvl="4" indent="-228600" algn="l" rtl="0">
              <a:lnSpc>
                <a:spcPct val="90000"/>
              </a:lnSpc>
              <a:spcBef>
                <a:spcPts val="375"/>
              </a:spcBef>
              <a:spcAft>
                <a:spcPts val="0"/>
              </a:spcAft>
              <a:buClr>
                <a:schemeClr val="dk1"/>
              </a:buClr>
              <a:buSzPts val="750"/>
              <a:buNone/>
              <a:defRPr sz="750"/>
            </a:lvl5pPr>
            <a:lvl6pPr marL="2743200" lvl="5" indent="-228600" algn="l" rtl="0">
              <a:lnSpc>
                <a:spcPct val="90000"/>
              </a:lnSpc>
              <a:spcBef>
                <a:spcPts val="375"/>
              </a:spcBef>
              <a:spcAft>
                <a:spcPts val="0"/>
              </a:spcAft>
              <a:buClr>
                <a:schemeClr val="dk1"/>
              </a:buClr>
              <a:buSzPts val="750"/>
              <a:buNone/>
              <a:defRPr sz="750"/>
            </a:lvl6pPr>
            <a:lvl7pPr marL="3200400" lvl="6" indent="-228600" algn="l" rtl="0">
              <a:lnSpc>
                <a:spcPct val="90000"/>
              </a:lnSpc>
              <a:spcBef>
                <a:spcPts val="375"/>
              </a:spcBef>
              <a:spcAft>
                <a:spcPts val="0"/>
              </a:spcAft>
              <a:buClr>
                <a:schemeClr val="dk1"/>
              </a:buClr>
              <a:buSzPts val="750"/>
              <a:buNone/>
              <a:defRPr sz="750"/>
            </a:lvl7pPr>
            <a:lvl8pPr marL="3657600" lvl="7" indent="-228600" algn="l" rtl="0">
              <a:lnSpc>
                <a:spcPct val="90000"/>
              </a:lnSpc>
              <a:spcBef>
                <a:spcPts val="375"/>
              </a:spcBef>
              <a:spcAft>
                <a:spcPts val="0"/>
              </a:spcAft>
              <a:buClr>
                <a:schemeClr val="dk1"/>
              </a:buClr>
              <a:buSzPts val="750"/>
              <a:buNone/>
              <a:defRPr sz="750"/>
            </a:lvl8pPr>
            <a:lvl9pPr marL="4114800" lvl="8" indent="-228600" algn="l" rtl="0">
              <a:lnSpc>
                <a:spcPct val="90000"/>
              </a:lnSpc>
              <a:spcBef>
                <a:spcPts val="375"/>
              </a:spcBef>
              <a:spcAft>
                <a:spcPts val="0"/>
              </a:spcAft>
              <a:buClr>
                <a:schemeClr val="dk1"/>
              </a:buClr>
              <a:buSzPts val="750"/>
              <a:buNone/>
              <a:defRPr sz="750"/>
            </a:lvl9pPr>
          </a:lstStyle>
          <a:p>
            <a:endParaRPr/>
          </a:p>
        </p:txBody>
      </p:sp>
      <p:sp>
        <p:nvSpPr>
          <p:cNvPr id="223" name="Google Shape;223;p34"/>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4" name="Google Shape;224;p34"/>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5" name="Google Shape;225;p34"/>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26"/>
        <p:cNvGrpSpPr/>
        <p:nvPr/>
      </p:nvGrpSpPr>
      <p:grpSpPr>
        <a:xfrm>
          <a:off x="0" y="0"/>
          <a:ext cx="0" cy="0"/>
          <a:chOff x="0" y="0"/>
          <a:chExt cx="0" cy="0"/>
        </a:xfrm>
      </p:grpSpPr>
      <p:sp>
        <p:nvSpPr>
          <p:cNvPr id="227" name="Google Shape;227;p35"/>
          <p:cNvSpPr txBox="1">
            <a:spLocks noGrp="1"/>
          </p:cNvSpPr>
          <p:nvPr>
            <p:ph type="title"/>
          </p:nvPr>
        </p:nvSpPr>
        <p:spPr>
          <a:xfrm>
            <a:off x="629841" y="457200"/>
            <a:ext cx="2949300" cy="1600500"/>
          </a:xfrm>
          <a:prstGeom prst="rect">
            <a:avLst/>
          </a:prstGeom>
          <a:noFill/>
          <a:ln>
            <a:noFill/>
          </a:ln>
        </p:spPr>
        <p:txBody>
          <a:bodyPr spcFirstLastPara="1" wrap="square" lIns="91425" tIns="45700" rIns="91425" bIns="45700" anchor="b" anchorCtr="0"/>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8" name="Google Shape;228;p35"/>
          <p:cNvSpPr>
            <a:spLocks noGrp="1"/>
          </p:cNvSpPr>
          <p:nvPr>
            <p:ph type="pic" idx="2"/>
          </p:nvPr>
        </p:nvSpPr>
        <p:spPr>
          <a:xfrm>
            <a:off x="3887391" y="987425"/>
            <a:ext cx="4629300" cy="4873500"/>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229" name="Google Shape;229;p35"/>
          <p:cNvSpPr txBox="1">
            <a:spLocks noGrp="1"/>
          </p:cNvSpPr>
          <p:nvPr>
            <p:ph type="body" idx="1"/>
          </p:nvPr>
        </p:nvSpPr>
        <p:spPr>
          <a:xfrm>
            <a:off x="629841" y="2057400"/>
            <a:ext cx="2949300" cy="38115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750"/>
              </a:spcBef>
              <a:spcAft>
                <a:spcPts val="0"/>
              </a:spcAft>
              <a:buClr>
                <a:schemeClr val="dk1"/>
              </a:buClr>
              <a:buSzPts val="1200"/>
              <a:buNone/>
              <a:defRPr sz="1200"/>
            </a:lvl1pPr>
            <a:lvl2pPr marL="914400" lvl="1" indent="-228600" algn="l" rtl="0">
              <a:lnSpc>
                <a:spcPct val="90000"/>
              </a:lnSpc>
              <a:spcBef>
                <a:spcPts val="375"/>
              </a:spcBef>
              <a:spcAft>
                <a:spcPts val="0"/>
              </a:spcAft>
              <a:buClr>
                <a:schemeClr val="dk1"/>
              </a:buClr>
              <a:buSzPts val="1050"/>
              <a:buNone/>
              <a:defRPr sz="1050"/>
            </a:lvl2pPr>
            <a:lvl3pPr marL="1371600" lvl="2" indent="-228600" algn="l" rtl="0">
              <a:lnSpc>
                <a:spcPct val="90000"/>
              </a:lnSpc>
              <a:spcBef>
                <a:spcPts val="375"/>
              </a:spcBef>
              <a:spcAft>
                <a:spcPts val="0"/>
              </a:spcAft>
              <a:buClr>
                <a:schemeClr val="dk1"/>
              </a:buClr>
              <a:buSzPts val="900"/>
              <a:buNone/>
              <a:defRPr sz="900"/>
            </a:lvl3pPr>
            <a:lvl4pPr marL="1828800" lvl="3" indent="-228600" algn="l" rtl="0">
              <a:lnSpc>
                <a:spcPct val="90000"/>
              </a:lnSpc>
              <a:spcBef>
                <a:spcPts val="375"/>
              </a:spcBef>
              <a:spcAft>
                <a:spcPts val="0"/>
              </a:spcAft>
              <a:buClr>
                <a:schemeClr val="dk1"/>
              </a:buClr>
              <a:buSzPts val="750"/>
              <a:buNone/>
              <a:defRPr sz="750"/>
            </a:lvl4pPr>
            <a:lvl5pPr marL="2286000" lvl="4" indent="-228600" algn="l" rtl="0">
              <a:lnSpc>
                <a:spcPct val="90000"/>
              </a:lnSpc>
              <a:spcBef>
                <a:spcPts val="375"/>
              </a:spcBef>
              <a:spcAft>
                <a:spcPts val="0"/>
              </a:spcAft>
              <a:buClr>
                <a:schemeClr val="dk1"/>
              </a:buClr>
              <a:buSzPts val="750"/>
              <a:buNone/>
              <a:defRPr sz="750"/>
            </a:lvl5pPr>
            <a:lvl6pPr marL="2743200" lvl="5" indent="-228600" algn="l" rtl="0">
              <a:lnSpc>
                <a:spcPct val="90000"/>
              </a:lnSpc>
              <a:spcBef>
                <a:spcPts val="375"/>
              </a:spcBef>
              <a:spcAft>
                <a:spcPts val="0"/>
              </a:spcAft>
              <a:buClr>
                <a:schemeClr val="dk1"/>
              </a:buClr>
              <a:buSzPts val="750"/>
              <a:buNone/>
              <a:defRPr sz="750"/>
            </a:lvl6pPr>
            <a:lvl7pPr marL="3200400" lvl="6" indent="-228600" algn="l" rtl="0">
              <a:lnSpc>
                <a:spcPct val="90000"/>
              </a:lnSpc>
              <a:spcBef>
                <a:spcPts val="375"/>
              </a:spcBef>
              <a:spcAft>
                <a:spcPts val="0"/>
              </a:spcAft>
              <a:buClr>
                <a:schemeClr val="dk1"/>
              </a:buClr>
              <a:buSzPts val="750"/>
              <a:buNone/>
              <a:defRPr sz="750"/>
            </a:lvl7pPr>
            <a:lvl8pPr marL="3657600" lvl="7" indent="-228600" algn="l" rtl="0">
              <a:lnSpc>
                <a:spcPct val="90000"/>
              </a:lnSpc>
              <a:spcBef>
                <a:spcPts val="375"/>
              </a:spcBef>
              <a:spcAft>
                <a:spcPts val="0"/>
              </a:spcAft>
              <a:buClr>
                <a:schemeClr val="dk1"/>
              </a:buClr>
              <a:buSzPts val="750"/>
              <a:buNone/>
              <a:defRPr sz="750"/>
            </a:lvl8pPr>
            <a:lvl9pPr marL="4114800" lvl="8" indent="-228600" algn="l" rtl="0">
              <a:lnSpc>
                <a:spcPct val="90000"/>
              </a:lnSpc>
              <a:spcBef>
                <a:spcPts val="375"/>
              </a:spcBef>
              <a:spcAft>
                <a:spcPts val="0"/>
              </a:spcAft>
              <a:buClr>
                <a:schemeClr val="dk1"/>
              </a:buClr>
              <a:buSzPts val="750"/>
              <a:buNone/>
              <a:defRPr sz="750"/>
            </a:lvl9pPr>
          </a:lstStyle>
          <a:p>
            <a:endParaRPr/>
          </a:p>
        </p:txBody>
      </p:sp>
      <p:sp>
        <p:nvSpPr>
          <p:cNvPr id="230" name="Google Shape;230;p35"/>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1" name="Google Shape;231;p35"/>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2" name="Google Shape;232;p35"/>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33"/>
        <p:cNvGrpSpPr/>
        <p:nvPr/>
      </p:nvGrpSpPr>
      <p:grpSpPr>
        <a:xfrm>
          <a:off x="0" y="0"/>
          <a:ext cx="0" cy="0"/>
          <a:chOff x="0" y="0"/>
          <a:chExt cx="0" cy="0"/>
        </a:xfrm>
      </p:grpSpPr>
      <p:sp>
        <p:nvSpPr>
          <p:cNvPr id="234" name="Google Shape;234;p36"/>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5" name="Google Shape;235;p36"/>
          <p:cNvSpPr txBox="1">
            <a:spLocks noGrp="1"/>
          </p:cNvSpPr>
          <p:nvPr>
            <p:ph type="body" idx="1"/>
          </p:nvPr>
        </p:nvSpPr>
        <p:spPr>
          <a:xfrm rot="5400000">
            <a:off x="2396400" y="57875"/>
            <a:ext cx="4351200" cy="78867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236" name="Google Shape;236;p36"/>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7" name="Google Shape;237;p36"/>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8" name="Google Shape;238;p36"/>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9"/>
        <p:cNvGrpSpPr/>
        <p:nvPr/>
      </p:nvGrpSpPr>
      <p:grpSpPr>
        <a:xfrm>
          <a:off x="0" y="0"/>
          <a:ext cx="0" cy="0"/>
          <a:chOff x="0" y="0"/>
          <a:chExt cx="0" cy="0"/>
        </a:xfrm>
      </p:grpSpPr>
      <p:sp>
        <p:nvSpPr>
          <p:cNvPr id="240" name="Google Shape;240;p37"/>
          <p:cNvSpPr txBox="1">
            <a:spLocks noGrp="1"/>
          </p:cNvSpPr>
          <p:nvPr>
            <p:ph type="title"/>
          </p:nvPr>
        </p:nvSpPr>
        <p:spPr>
          <a:xfrm rot="5400000">
            <a:off x="4623600" y="2285275"/>
            <a:ext cx="5811900" cy="19716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1" name="Google Shape;241;p37"/>
          <p:cNvSpPr txBox="1">
            <a:spLocks noGrp="1"/>
          </p:cNvSpPr>
          <p:nvPr>
            <p:ph type="body" idx="1"/>
          </p:nvPr>
        </p:nvSpPr>
        <p:spPr>
          <a:xfrm rot="5400000">
            <a:off x="623025" y="370675"/>
            <a:ext cx="5811900" cy="58008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242" name="Google Shape;242;p37"/>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3" name="Google Shape;243;p37"/>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4" name="Google Shape;244;p37"/>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
        <p:cNvGrpSpPr/>
        <p:nvPr/>
      </p:nvGrpSpPr>
      <p:grpSpPr>
        <a:xfrm>
          <a:off x="0" y="0"/>
          <a:ext cx="0" cy="0"/>
          <a:chOff x="0" y="0"/>
          <a:chExt cx="0" cy="0"/>
        </a:xfrm>
      </p:grpSpPr>
      <p:sp>
        <p:nvSpPr>
          <p:cNvPr id="33" name="Google Shape;33;p5"/>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4500"/>
              <a:buFont typeface="Avenir"/>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5"/>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35" name="Google Shape;35;p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4500"/>
              <a:buFont typeface="Avenir"/>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6"/>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41" name="Google Shape;41;p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7" name="Google Shape;47;p7"/>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8" name="Google Shape;48;p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8"/>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54" name="Google Shape;54;p8"/>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5" name="Google Shape;55;p8"/>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56" name="Google Shape;56;p8"/>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7" name="Google Shape;57;p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2400"/>
              <a:buFont typeface="Avenir"/>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9"/>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3" name="Google Shape;63;p9"/>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4" name="Google Shape;64;p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1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2400"/>
              <a:buFont typeface="Avenir"/>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0"/>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Avenir"/>
                <a:ea typeface="Avenir"/>
                <a:cs typeface="Avenir"/>
                <a:sym typeface="Avenir"/>
              </a:defRPr>
            </a:lvl1pPr>
            <a:lvl2pPr marR="0" lvl="1"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Avenir"/>
                <a:ea typeface="Avenir"/>
                <a:cs typeface="Avenir"/>
                <a:sym typeface="Avenir"/>
              </a:defRPr>
            </a:lvl2pPr>
            <a:lvl3pPr marR="0" lvl="2"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venir"/>
                <a:ea typeface="Avenir"/>
                <a:cs typeface="Avenir"/>
                <a:sym typeface="Avenir"/>
              </a:defRPr>
            </a:lvl3pPr>
            <a:lvl4pPr marR="0" lvl="3"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venir"/>
                <a:ea typeface="Avenir"/>
                <a:cs typeface="Avenir"/>
                <a:sym typeface="Avenir"/>
              </a:defRPr>
            </a:lvl4pPr>
            <a:lvl5pPr marR="0" lvl="4"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venir"/>
                <a:ea typeface="Avenir"/>
                <a:cs typeface="Avenir"/>
                <a:sym typeface="Avenir"/>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70" name="Google Shape;70;p10"/>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71" name="Google Shape;71;p1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3300"/>
              <a:buFont typeface="Avenir"/>
              <a:buNone/>
              <a:defRPr sz="3300" b="0" i="0" u="none" strike="noStrike" cap="none">
                <a:solidFill>
                  <a:schemeClr val="dk1"/>
                </a:solidFill>
                <a:latin typeface="Avenir"/>
                <a:ea typeface="Avenir"/>
                <a:cs typeface="Avenir"/>
                <a:sym typeface="Aveni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venir"/>
                <a:ea typeface="Avenir"/>
                <a:cs typeface="Avenir"/>
                <a:sym typeface="Avenir"/>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venir"/>
                <a:ea typeface="Avenir"/>
                <a:cs typeface="Avenir"/>
                <a:sym typeface="Avenir"/>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venir"/>
                <a:ea typeface="Avenir"/>
                <a:cs typeface="Avenir"/>
                <a:sym typeface="Avenir"/>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venir"/>
                <a:ea typeface="Avenir"/>
                <a:cs typeface="Avenir"/>
                <a:sym typeface="Avenir"/>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1"/>
          <p:cNvPicPr preferRelativeResize="0"/>
          <p:nvPr/>
        </p:nvPicPr>
        <p:blipFill rotWithShape="1">
          <a:blip r:embed="rId14">
            <a:alphaModFix/>
          </a:blip>
          <a:srcRect/>
          <a:stretch/>
        </p:blipFill>
        <p:spPr>
          <a:xfrm>
            <a:off x="381000" y="6136006"/>
            <a:ext cx="2035248" cy="923340"/>
          </a:xfrm>
          <a:prstGeom prst="rect">
            <a:avLst/>
          </a:prstGeom>
          <a:noFill/>
          <a:ln>
            <a:noFill/>
          </a:ln>
        </p:spPr>
      </p:pic>
      <p:pic>
        <p:nvPicPr>
          <p:cNvPr id="16" name="Google Shape;16;p1"/>
          <p:cNvPicPr preferRelativeResize="0"/>
          <p:nvPr/>
        </p:nvPicPr>
        <p:blipFill rotWithShape="1">
          <a:blip r:embed="rId15">
            <a:alphaModFix/>
          </a:blip>
          <a:srcRect/>
          <a:stretch/>
        </p:blipFill>
        <p:spPr>
          <a:xfrm>
            <a:off x="6903510" y="6280119"/>
            <a:ext cx="1611840" cy="51758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
        <p:cNvGrpSpPr/>
        <p:nvPr/>
      </p:nvGrpSpPr>
      <p:grpSpPr>
        <a:xfrm>
          <a:off x="0" y="0"/>
          <a:ext cx="0" cy="0"/>
          <a:chOff x="0" y="0"/>
          <a:chExt cx="0" cy="0"/>
        </a:xfrm>
      </p:grpSpPr>
      <p:sp>
        <p:nvSpPr>
          <p:cNvPr id="94" name="Google Shape;94;p14"/>
          <p:cNvSpPr txBox="1">
            <a:spLocks noGrp="1"/>
          </p:cNvSpPr>
          <p:nvPr>
            <p:ph type="title"/>
          </p:nvPr>
        </p:nvSpPr>
        <p:spPr>
          <a:xfrm>
            <a:off x="628650" y="365125"/>
            <a:ext cx="7886700" cy="1325700"/>
          </a:xfrm>
          <a:prstGeom prst="rect">
            <a:avLst/>
          </a:prstGeom>
          <a:noFill/>
          <a:ln>
            <a:noFill/>
          </a:ln>
        </p:spPr>
        <p:txBody>
          <a:bodyPr spcFirstLastPara="1" wrap="square" lIns="121900" tIns="60925" rIns="121900" bIns="609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
        <p:nvSpPr>
          <p:cNvPr id="95" name="Google Shape;95;p14"/>
          <p:cNvSpPr txBox="1">
            <a:spLocks noGrp="1"/>
          </p:cNvSpPr>
          <p:nvPr>
            <p:ph type="body" idx="1"/>
          </p:nvPr>
        </p:nvSpPr>
        <p:spPr>
          <a:xfrm>
            <a:off x="628650" y="1825625"/>
            <a:ext cx="7886700" cy="4351200"/>
          </a:xfrm>
          <a:prstGeom prst="rect">
            <a:avLst/>
          </a:prstGeom>
          <a:noFill/>
          <a:ln>
            <a:noFill/>
          </a:ln>
        </p:spPr>
        <p:txBody>
          <a:bodyPr spcFirstLastPara="1" wrap="square" lIns="121900" tIns="60925" rIns="121900" bIns="609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14"/>
          <p:cNvSpPr txBox="1">
            <a:spLocks noGrp="1"/>
          </p:cNvSpPr>
          <p:nvPr>
            <p:ph type="dt" idx="10"/>
          </p:nvPr>
        </p:nvSpPr>
        <p:spPr>
          <a:xfrm>
            <a:off x="628650" y="6356351"/>
            <a:ext cx="2057400" cy="365100"/>
          </a:xfrm>
          <a:prstGeom prst="rect">
            <a:avLst/>
          </a:prstGeom>
          <a:noFill/>
          <a:ln>
            <a:noFill/>
          </a:ln>
        </p:spPr>
        <p:txBody>
          <a:bodyPr spcFirstLastPara="1" wrap="square" lIns="121900" tIns="60925" rIns="121900" bIns="60925" anchor="ctr" anchorCtr="0"/>
          <a:lstStyle>
            <a:lvl1pPr marR="0" lvl="0" algn="l" rtl="0">
              <a:spcBef>
                <a:spcPts val="0"/>
              </a:spcBef>
              <a:spcAft>
                <a:spcPts val="0"/>
              </a:spcAft>
              <a:buSzPts val="19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9pPr>
          </a:lstStyle>
          <a:p>
            <a:endParaRPr/>
          </a:p>
        </p:txBody>
      </p:sp>
      <p:sp>
        <p:nvSpPr>
          <p:cNvPr id="97" name="Google Shape;97;p14"/>
          <p:cNvSpPr txBox="1">
            <a:spLocks noGrp="1"/>
          </p:cNvSpPr>
          <p:nvPr>
            <p:ph type="ftr" idx="11"/>
          </p:nvPr>
        </p:nvSpPr>
        <p:spPr>
          <a:xfrm>
            <a:off x="3028950" y="6356351"/>
            <a:ext cx="3086100" cy="365100"/>
          </a:xfrm>
          <a:prstGeom prst="rect">
            <a:avLst/>
          </a:prstGeom>
          <a:noFill/>
          <a:ln>
            <a:noFill/>
          </a:ln>
        </p:spPr>
        <p:txBody>
          <a:bodyPr spcFirstLastPara="1" wrap="square" lIns="121900" tIns="60925" rIns="121900" bIns="60925" anchor="ctr" anchorCtr="0"/>
          <a:lstStyle>
            <a:lvl1pPr marR="0" lvl="0" algn="ctr" rtl="0">
              <a:spcBef>
                <a:spcPts val="0"/>
              </a:spcBef>
              <a:spcAft>
                <a:spcPts val="0"/>
              </a:spcAft>
              <a:buSzPts val="19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1800" b="0" i="0" u="none" strike="noStrike" cap="none">
                <a:solidFill>
                  <a:schemeClr val="dk1"/>
                </a:solidFill>
                <a:latin typeface="Calibri"/>
                <a:ea typeface="Calibri"/>
                <a:cs typeface="Calibri"/>
                <a:sym typeface="Calibri"/>
              </a:defRPr>
            </a:lvl9pPr>
          </a:lstStyle>
          <a:p>
            <a:endParaRPr/>
          </a:p>
        </p:txBody>
      </p:sp>
      <p:sp>
        <p:nvSpPr>
          <p:cNvPr id="98" name="Google Shape;98;p14"/>
          <p:cNvSpPr txBox="1">
            <a:spLocks noGrp="1"/>
          </p:cNvSpPr>
          <p:nvPr>
            <p:ph type="sldNum" idx="12"/>
          </p:nvPr>
        </p:nvSpPr>
        <p:spPr>
          <a:xfrm>
            <a:off x="6457950" y="6356351"/>
            <a:ext cx="20574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sp>
        <p:nvSpPr>
          <p:cNvPr id="169" name="Google Shape;169;p26"/>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70" name="Google Shape;170;p26"/>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71" name="Google Shape;171;p26"/>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72" name="Google Shape;172;p26"/>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73" name="Google Shape;173;p26"/>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74" name="Google Shape;174;p26"/>
          <p:cNvSpPr/>
          <p:nvPr/>
        </p:nvSpPr>
        <p:spPr>
          <a:xfrm>
            <a:off x="0" y="6412992"/>
            <a:ext cx="9144000" cy="445200"/>
          </a:xfrm>
          <a:prstGeom prst="rect">
            <a:avLst/>
          </a:prstGeom>
          <a:solidFill>
            <a:srgbClr val="0D3B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4.jpg"/><Relationship Id="rId7"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8"/>
        <p:cNvGrpSpPr/>
        <p:nvPr/>
      </p:nvGrpSpPr>
      <p:grpSpPr>
        <a:xfrm>
          <a:off x="0" y="0"/>
          <a:ext cx="0" cy="0"/>
          <a:chOff x="0" y="0"/>
          <a:chExt cx="0" cy="0"/>
        </a:xfrm>
      </p:grpSpPr>
      <p:sp>
        <p:nvSpPr>
          <p:cNvPr id="249" name="Google Shape;249;p38"/>
          <p:cNvSpPr txBox="1">
            <a:spLocks noGrp="1"/>
          </p:cNvSpPr>
          <p:nvPr>
            <p:ph type="ctrTitle"/>
          </p:nvPr>
        </p:nvSpPr>
        <p:spPr>
          <a:xfrm>
            <a:off x="1143000" y="1844040"/>
            <a:ext cx="6858000" cy="22107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1"/>
              </a:buClr>
              <a:buFont typeface="Arial"/>
              <a:buNone/>
            </a:pPr>
            <a:r>
              <a:rPr lang="en-US" sz="4800" b="1">
                <a:solidFill>
                  <a:srgbClr val="FFFFFF"/>
                </a:solidFill>
                <a:latin typeface="Trebuchet MS"/>
                <a:ea typeface="Trebuchet MS"/>
                <a:cs typeface="Trebuchet MS"/>
                <a:sym typeface="Trebuchet MS"/>
              </a:rPr>
              <a:t>Global Early Adolescent Study</a:t>
            </a:r>
            <a:endParaRPr sz="4800" b="1">
              <a:solidFill>
                <a:srgbClr val="FFFFFF"/>
              </a:solidFill>
              <a:latin typeface="Trebuchet MS"/>
              <a:ea typeface="Trebuchet MS"/>
              <a:cs typeface="Trebuchet MS"/>
              <a:sym typeface="Trebuchet MS"/>
            </a:endParaRPr>
          </a:p>
        </p:txBody>
      </p:sp>
      <p:sp>
        <p:nvSpPr>
          <p:cNvPr id="250" name="Google Shape;250;p38"/>
          <p:cNvSpPr txBox="1">
            <a:spLocks noGrp="1"/>
          </p:cNvSpPr>
          <p:nvPr>
            <p:ph type="subTitle" idx="1"/>
          </p:nvPr>
        </p:nvSpPr>
        <p:spPr>
          <a:xfrm>
            <a:off x="1143000" y="4054856"/>
            <a:ext cx="6858000" cy="3933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0"/>
              </a:spcBef>
              <a:spcAft>
                <a:spcPts val="0"/>
              </a:spcAft>
              <a:buClr>
                <a:srgbClr val="D9E021"/>
              </a:buClr>
              <a:buSzPts val="1665"/>
              <a:buNone/>
            </a:pPr>
            <a:r>
              <a:rPr lang="en-US" sz="1665">
                <a:solidFill>
                  <a:srgbClr val="D9E021"/>
                </a:solidFill>
                <a:latin typeface="Trebuchet MS"/>
                <a:ea typeface="Trebuchet MS"/>
                <a:cs typeface="Trebuchet MS"/>
                <a:sym typeface="Trebuchet MS"/>
              </a:rPr>
              <a:t>December, 2018</a:t>
            </a:r>
            <a:endParaRPr/>
          </a:p>
        </p:txBody>
      </p:sp>
      <p:sp>
        <p:nvSpPr>
          <p:cNvPr id="251" name="Google Shape;251;p38"/>
          <p:cNvSpPr/>
          <p:nvPr/>
        </p:nvSpPr>
        <p:spPr>
          <a:xfrm>
            <a:off x="0" y="5644896"/>
            <a:ext cx="9144000" cy="1213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pic>
        <p:nvPicPr>
          <p:cNvPr id="252" name="Google Shape;252;p38"/>
          <p:cNvPicPr preferRelativeResize="0"/>
          <p:nvPr/>
        </p:nvPicPr>
        <p:blipFill rotWithShape="1">
          <a:blip r:embed="rId4">
            <a:alphaModFix/>
          </a:blip>
          <a:srcRect/>
          <a:stretch/>
        </p:blipFill>
        <p:spPr>
          <a:xfrm>
            <a:off x="4124452" y="5769864"/>
            <a:ext cx="722378" cy="722378"/>
          </a:xfrm>
          <a:prstGeom prst="rect">
            <a:avLst/>
          </a:prstGeom>
          <a:noFill/>
          <a:ln>
            <a:noFill/>
          </a:ln>
        </p:spPr>
      </p:pic>
      <p:pic>
        <p:nvPicPr>
          <p:cNvPr id="253" name="Google Shape;253;p38"/>
          <p:cNvPicPr preferRelativeResize="0"/>
          <p:nvPr/>
        </p:nvPicPr>
        <p:blipFill rotWithShape="1">
          <a:blip r:embed="rId5">
            <a:alphaModFix/>
          </a:blip>
          <a:srcRect/>
          <a:stretch/>
        </p:blipFill>
        <p:spPr>
          <a:xfrm>
            <a:off x="1773653" y="5885688"/>
            <a:ext cx="2113493" cy="602402"/>
          </a:xfrm>
          <a:prstGeom prst="rect">
            <a:avLst/>
          </a:prstGeom>
          <a:noFill/>
          <a:ln>
            <a:noFill/>
          </a:ln>
        </p:spPr>
      </p:pic>
      <p:pic>
        <p:nvPicPr>
          <p:cNvPr id="254" name="Google Shape;254;p38"/>
          <p:cNvPicPr preferRelativeResize="0"/>
          <p:nvPr/>
        </p:nvPicPr>
        <p:blipFill rotWithShape="1">
          <a:blip r:embed="rId6">
            <a:alphaModFix/>
          </a:blip>
          <a:srcRect/>
          <a:stretch/>
        </p:blipFill>
        <p:spPr>
          <a:xfrm>
            <a:off x="5327364" y="5923396"/>
            <a:ext cx="1477002" cy="451104"/>
          </a:xfrm>
          <a:prstGeom prst="rect">
            <a:avLst/>
          </a:prstGeom>
          <a:noFill/>
          <a:ln>
            <a:noFill/>
          </a:ln>
        </p:spPr>
      </p:pic>
      <p:sp>
        <p:nvSpPr>
          <p:cNvPr id="255" name="Google Shape;255;p38"/>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mt="29000"/>
          </a:blip>
          <a:stretch>
            <a:fillRect/>
          </a:stretch>
        </a:blipFill>
        <a:effectLst/>
      </p:bgPr>
    </p:bg>
    <p:spTree>
      <p:nvGrpSpPr>
        <p:cNvPr id="1" name="Shape 343"/>
        <p:cNvGrpSpPr/>
        <p:nvPr/>
      </p:nvGrpSpPr>
      <p:grpSpPr>
        <a:xfrm>
          <a:off x="0" y="0"/>
          <a:ext cx="0" cy="0"/>
          <a:chOff x="0" y="0"/>
          <a:chExt cx="0" cy="0"/>
        </a:xfrm>
      </p:grpSpPr>
      <p:sp>
        <p:nvSpPr>
          <p:cNvPr id="344" name="Google Shape;344;p47"/>
          <p:cNvSpPr/>
          <p:nvPr/>
        </p:nvSpPr>
        <p:spPr>
          <a:xfrm>
            <a:off x="0" y="6412992"/>
            <a:ext cx="9144000" cy="445200"/>
          </a:xfrm>
          <a:prstGeom prst="rect">
            <a:avLst/>
          </a:prstGeom>
          <a:solidFill>
            <a:srgbClr val="0D3B52"/>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5" name="Google Shape;345;p47"/>
          <p:cNvSpPr txBox="1">
            <a:spLocks noGrp="1"/>
          </p:cNvSpPr>
          <p:nvPr>
            <p:ph type="sldNum" idx="12"/>
          </p:nvPr>
        </p:nvSpPr>
        <p:spPr>
          <a:xfrm>
            <a:off x="8375903" y="6465126"/>
            <a:ext cx="599100" cy="365100"/>
          </a:xfrm>
          <a:prstGeom prst="rect">
            <a:avLst/>
          </a:prstGeom>
          <a:noFill/>
          <a:ln>
            <a:noFill/>
          </a:ln>
        </p:spPr>
        <p:txBody>
          <a:bodyPr spcFirstLastPara="1" wrap="square" lIns="121900" tIns="60925" rIns="121900" bIns="60925" anchor="ctr" anchorCtr="0">
            <a:noAutofit/>
          </a:bodyPr>
          <a:lstStyle/>
          <a:p>
            <a:pPr marL="0" marR="0" lvl="0" indent="0" algn="r" rtl="0">
              <a:spcBef>
                <a:spcPts val="0"/>
              </a:spcBef>
              <a:spcAft>
                <a:spcPts val="0"/>
              </a:spcAft>
              <a:buNone/>
            </a:pPr>
            <a:fld id="{00000000-1234-1234-1234-123412341234}" type="slidenum">
              <a:rPr lang="en-US" sz="1200" b="1">
                <a:solidFill>
                  <a:srgbClr val="D9E021"/>
                </a:solidFill>
                <a:latin typeface="Open Sans ExtraBold"/>
                <a:ea typeface="Open Sans ExtraBold"/>
                <a:cs typeface="Open Sans ExtraBold"/>
                <a:sym typeface="Open Sans ExtraBold"/>
              </a:rPr>
              <a:t>10</a:t>
            </a:fld>
            <a:endParaRPr sz="1200" b="1">
              <a:solidFill>
                <a:srgbClr val="D9E021"/>
              </a:solidFill>
              <a:latin typeface="Open Sans ExtraBold"/>
              <a:ea typeface="Open Sans ExtraBold"/>
              <a:cs typeface="Open Sans ExtraBold"/>
              <a:sym typeface="Open Sans ExtraBold"/>
            </a:endParaRPr>
          </a:p>
        </p:txBody>
      </p:sp>
      <p:sp>
        <p:nvSpPr>
          <p:cNvPr id="346" name="Google Shape;346;p47"/>
          <p:cNvSpPr txBox="1"/>
          <p:nvPr/>
        </p:nvSpPr>
        <p:spPr>
          <a:xfrm>
            <a:off x="166688" y="6501833"/>
            <a:ext cx="5813400" cy="287100"/>
          </a:xfrm>
          <a:prstGeom prst="rect">
            <a:avLst/>
          </a:prstGeom>
          <a:noFill/>
          <a:ln>
            <a:noFill/>
          </a:ln>
        </p:spPr>
        <p:txBody>
          <a:bodyPr spcFirstLastPara="1" wrap="square" lIns="121900" tIns="60925" rIns="121900" bIns="60925" anchor="t" anchorCtr="0">
            <a:noAutofit/>
          </a:bodyPr>
          <a:lstStyle/>
          <a:p>
            <a:pPr marL="0" lvl="0" indent="0" algn="l" rtl="0">
              <a:spcBef>
                <a:spcPts val="0"/>
              </a:spcBef>
              <a:spcAft>
                <a:spcPts val="0"/>
              </a:spcAft>
              <a:buNone/>
            </a:pPr>
            <a:r>
              <a:rPr lang="en-US" sz="1100">
                <a:solidFill>
                  <a:schemeClr val="lt1"/>
                </a:solidFill>
                <a:latin typeface="Open Sans"/>
                <a:ea typeface="Open Sans"/>
                <a:cs typeface="Open Sans"/>
                <a:sym typeface="Open Sans"/>
              </a:rPr>
              <a:t>The Global Early Adolescent Study: Vignettes Based Measures of Gender Equality</a:t>
            </a:r>
            <a:endParaRPr sz="1900"/>
          </a:p>
        </p:txBody>
      </p:sp>
      <p:sp>
        <p:nvSpPr>
          <p:cNvPr id="347" name="Google Shape;347;p47"/>
          <p:cNvSpPr txBox="1"/>
          <p:nvPr/>
        </p:nvSpPr>
        <p:spPr>
          <a:xfrm>
            <a:off x="280450" y="218477"/>
            <a:ext cx="7886700" cy="1208100"/>
          </a:xfrm>
          <a:prstGeom prst="rect">
            <a:avLst/>
          </a:prstGeom>
          <a:no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Clr>
                <a:schemeClr val="dk1"/>
              </a:buClr>
              <a:buSzPts val="3240"/>
              <a:buFont typeface="Avenir"/>
              <a:buNone/>
            </a:pPr>
            <a:endParaRPr sz="2400">
              <a:solidFill>
                <a:schemeClr val="dk1"/>
              </a:solidFill>
              <a:latin typeface="Avenir"/>
              <a:ea typeface="Avenir"/>
              <a:cs typeface="Avenir"/>
              <a:sym typeface="Avenir"/>
            </a:endParaRPr>
          </a:p>
          <a:p>
            <a:pPr marL="0" marR="0" lvl="0" indent="0" algn="l" rtl="0">
              <a:lnSpc>
                <a:spcPct val="90000"/>
              </a:lnSpc>
              <a:spcBef>
                <a:spcPts val="0"/>
              </a:spcBef>
              <a:spcAft>
                <a:spcPts val="0"/>
              </a:spcAft>
              <a:buClr>
                <a:srgbClr val="35CEE2"/>
              </a:buClr>
              <a:buSzPts val="3700"/>
              <a:buFont typeface="Trebuchet MS"/>
              <a:buNone/>
            </a:pPr>
            <a:r>
              <a:rPr lang="en-US" sz="2400" b="1">
                <a:solidFill>
                  <a:srgbClr val="35CEE2"/>
                </a:solidFill>
                <a:latin typeface="Trebuchet MS"/>
                <a:ea typeface="Trebuchet MS"/>
                <a:cs typeface="Trebuchet MS"/>
                <a:sym typeface="Trebuchet MS"/>
              </a:rPr>
              <a:t>Emotional Response to Gender Atypical Peers By Sex of Respondent and Protagonist</a:t>
            </a:r>
            <a:endParaRPr sz="2400" b="1">
              <a:solidFill>
                <a:srgbClr val="35CEE2"/>
              </a:solidFill>
              <a:latin typeface="Trebuchet MS"/>
              <a:ea typeface="Trebuchet MS"/>
              <a:cs typeface="Trebuchet MS"/>
              <a:sym typeface="Trebuchet MS"/>
            </a:endParaRPr>
          </a:p>
          <a:p>
            <a:pPr marL="0" marR="0" lvl="0" indent="0" algn="l" rtl="0">
              <a:lnSpc>
                <a:spcPct val="90000"/>
              </a:lnSpc>
              <a:spcBef>
                <a:spcPts val="0"/>
              </a:spcBef>
              <a:spcAft>
                <a:spcPts val="0"/>
              </a:spcAft>
              <a:buClr>
                <a:srgbClr val="35CEE2"/>
              </a:buClr>
              <a:buSzPts val="3700"/>
              <a:buFont typeface="Trebuchet MS"/>
              <a:buNone/>
            </a:pPr>
            <a:endParaRPr sz="2700" b="1">
              <a:solidFill>
                <a:srgbClr val="0D3B52"/>
              </a:solidFill>
              <a:latin typeface="Trebuchet MS"/>
              <a:ea typeface="Trebuchet MS"/>
              <a:cs typeface="Trebuchet MS"/>
              <a:sym typeface="Trebuchet MS"/>
            </a:endParaRPr>
          </a:p>
        </p:txBody>
      </p:sp>
      <p:sp>
        <p:nvSpPr>
          <p:cNvPr id="348" name="Google Shape;348;p47"/>
          <p:cNvSpPr txBox="1"/>
          <p:nvPr/>
        </p:nvSpPr>
        <p:spPr>
          <a:xfrm>
            <a:off x="127850" y="2022825"/>
            <a:ext cx="8640300" cy="30000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endParaRPr sz="2100">
              <a:solidFill>
                <a:schemeClr val="dk1"/>
              </a:solidFill>
              <a:latin typeface="Trebuchet MS"/>
              <a:ea typeface="Trebuchet MS"/>
              <a:cs typeface="Trebuchet MS"/>
              <a:sym typeface="Trebuchet MS"/>
            </a:endParaRPr>
          </a:p>
        </p:txBody>
      </p:sp>
      <p:graphicFrame>
        <p:nvGraphicFramePr>
          <p:cNvPr id="349" name="Google Shape;349;p47"/>
          <p:cNvGraphicFramePr/>
          <p:nvPr/>
        </p:nvGraphicFramePr>
        <p:xfrm>
          <a:off x="552451" y="2514600"/>
          <a:ext cx="8039100" cy="2194575"/>
        </p:xfrm>
        <a:graphic>
          <a:graphicData uri="http://schemas.openxmlformats.org/drawingml/2006/table">
            <a:tbl>
              <a:tblPr firstRow="1" firstCol="1" bandRow="1">
                <a:noFill/>
                <a:tableStyleId>{3F9EC414-F5A9-4307-8DDB-188B406668CC}</a:tableStyleId>
              </a:tblPr>
              <a:tblGrid>
                <a:gridCol w="2009350">
                  <a:extLst>
                    <a:ext uri="{9D8B030D-6E8A-4147-A177-3AD203B41FA5}">
                      <a16:colId xmlns:a16="http://schemas.microsoft.com/office/drawing/2014/main" val="20000"/>
                    </a:ext>
                  </a:extLst>
                </a:gridCol>
                <a:gridCol w="2009350">
                  <a:extLst>
                    <a:ext uri="{9D8B030D-6E8A-4147-A177-3AD203B41FA5}">
                      <a16:colId xmlns:a16="http://schemas.microsoft.com/office/drawing/2014/main" val="20001"/>
                    </a:ext>
                  </a:extLst>
                </a:gridCol>
                <a:gridCol w="2305900">
                  <a:extLst>
                    <a:ext uri="{9D8B030D-6E8A-4147-A177-3AD203B41FA5}">
                      <a16:colId xmlns:a16="http://schemas.microsoft.com/office/drawing/2014/main" val="20002"/>
                    </a:ext>
                  </a:extLst>
                </a:gridCol>
                <a:gridCol w="1714500">
                  <a:extLst>
                    <a:ext uri="{9D8B030D-6E8A-4147-A177-3AD203B41FA5}">
                      <a16:colId xmlns:a16="http://schemas.microsoft.com/office/drawing/2014/main" val="20003"/>
                    </a:ext>
                  </a:extLst>
                </a:gridCol>
              </a:tblGrid>
              <a:tr h="731525">
                <a:tc>
                  <a:txBody>
                    <a:bodyPr/>
                    <a:lstStyle/>
                    <a:p>
                      <a:pPr marL="0" marR="0" lvl="0" indent="0" algn="ctr" rtl="0">
                        <a:lnSpc>
                          <a:spcPct val="107000"/>
                        </a:lnSpc>
                        <a:spcBef>
                          <a:spcPts val="0"/>
                        </a:spcBef>
                        <a:spcAft>
                          <a:spcPts val="0"/>
                        </a:spcAft>
                        <a:buNone/>
                      </a:pPr>
                      <a:r>
                        <a:rPr lang="en-US" sz="1800" b="1" u="none" strike="noStrike" cap="none">
                          <a:solidFill>
                            <a:srgbClr val="3A3838"/>
                          </a:solidFill>
                          <a:latin typeface="Avenir"/>
                          <a:ea typeface="Avenir"/>
                          <a:cs typeface="Avenir"/>
                          <a:sym typeface="Avenir"/>
                        </a:rPr>
                        <a:t>Respondent</a:t>
                      </a:r>
                      <a:endParaRPr sz="1800" b="1" u="none" strike="noStrike" cap="none">
                        <a:solidFill>
                          <a:srgbClr val="3A3838"/>
                        </a:solidFill>
                        <a:latin typeface="Avenir"/>
                        <a:ea typeface="Avenir"/>
                        <a:cs typeface="Avenir"/>
                        <a:sym typeface="Avenir"/>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1800" u="none" strike="noStrike" cap="none">
                          <a:solidFill>
                            <a:srgbClr val="3A3838"/>
                          </a:solidFill>
                          <a:latin typeface="Avenir"/>
                          <a:ea typeface="Avenir"/>
                          <a:cs typeface="Avenir"/>
                          <a:sym typeface="Avenir"/>
                        </a:rPr>
                        <a:t>Protagonist male</a:t>
                      </a:r>
                      <a:endParaRPr sz="1800" u="none" strike="noStrike" cap="none">
                        <a:solidFill>
                          <a:srgbClr val="3A3838"/>
                        </a:solidFill>
                        <a:latin typeface="Avenir"/>
                        <a:ea typeface="Avenir"/>
                        <a:cs typeface="Avenir"/>
                        <a:sym typeface="Avenir"/>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1800" u="none" strike="noStrike" cap="none">
                          <a:solidFill>
                            <a:srgbClr val="3A3838"/>
                          </a:solidFill>
                          <a:latin typeface="Avenir"/>
                          <a:ea typeface="Avenir"/>
                          <a:cs typeface="Avenir"/>
                          <a:sym typeface="Avenir"/>
                        </a:rPr>
                        <a:t>Protagonist Female</a:t>
                      </a:r>
                      <a:endParaRPr sz="1800" u="none" strike="noStrike" cap="none">
                        <a:solidFill>
                          <a:srgbClr val="3A3838"/>
                        </a:solidFill>
                        <a:latin typeface="Avenir"/>
                        <a:ea typeface="Avenir"/>
                        <a:cs typeface="Avenir"/>
                        <a:sym typeface="Avenir"/>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1800" u="none" strike="noStrike" cap="none">
                          <a:solidFill>
                            <a:srgbClr val="3A3838"/>
                          </a:solidFill>
                          <a:latin typeface="Avenir"/>
                          <a:ea typeface="Avenir"/>
                          <a:cs typeface="Avenir"/>
                          <a:sym typeface="Avenir"/>
                        </a:rPr>
                        <a:t>p value</a:t>
                      </a:r>
                      <a:endParaRPr sz="1800" u="none" strike="noStrike" cap="none">
                        <a:solidFill>
                          <a:srgbClr val="3A3838"/>
                        </a:solidFill>
                        <a:latin typeface="Avenir"/>
                        <a:ea typeface="Avenir"/>
                        <a:cs typeface="Avenir"/>
                        <a:sym typeface="Avenir"/>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731525">
                <a:tc>
                  <a:txBody>
                    <a:bodyPr/>
                    <a:lstStyle/>
                    <a:p>
                      <a:pPr marL="0" marR="0" lvl="0" indent="0" algn="ctr" rtl="0">
                        <a:lnSpc>
                          <a:spcPct val="107000"/>
                        </a:lnSpc>
                        <a:spcBef>
                          <a:spcPts val="0"/>
                        </a:spcBef>
                        <a:spcAft>
                          <a:spcPts val="0"/>
                        </a:spcAft>
                        <a:buNone/>
                      </a:pPr>
                      <a:r>
                        <a:rPr lang="en-US" sz="1800" b="1" u="none" strike="noStrike" cap="none">
                          <a:solidFill>
                            <a:srgbClr val="3A3838"/>
                          </a:solidFill>
                          <a:latin typeface="Avenir"/>
                          <a:ea typeface="Avenir"/>
                          <a:cs typeface="Avenir"/>
                          <a:sym typeface="Avenir"/>
                        </a:rPr>
                        <a:t>Boy</a:t>
                      </a:r>
                      <a:endParaRPr sz="1800" b="1" u="none" strike="noStrike" cap="none">
                        <a:solidFill>
                          <a:srgbClr val="3A3838"/>
                        </a:solidFill>
                        <a:latin typeface="Avenir"/>
                        <a:ea typeface="Avenir"/>
                        <a:cs typeface="Avenir"/>
                        <a:sym typeface="Avenir"/>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1800" u="none" strike="noStrike" cap="none">
                          <a:solidFill>
                            <a:srgbClr val="3A3838"/>
                          </a:solidFill>
                          <a:latin typeface="Avenir"/>
                          <a:ea typeface="Avenir"/>
                          <a:cs typeface="Avenir"/>
                          <a:sym typeface="Avenir"/>
                        </a:rPr>
                        <a:t>1.64</a:t>
                      </a:r>
                      <a:endParaRPr sz="1800" u="none" strike="noStrike" cap="none">
                        <a:solidFill>
                          <a:srgbClr val="3A3838"/>
                        </a:solidFill>
                        <a:latin typeface="Avenir"/>
                        <a:ea typeface="Avenir"/>
                        <a:cs typeface="Avenir"/>
                        <a:sym typeface="Avenir"/>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1800" u="none" strike="noStrike" cap="none">
                          <a:solidFill>
                            <a:srgbClr val="3A3838"/>
                          </a:solidFill>
                          <a:latin typeface="Avenir"/>
                          <a:ea typeface="Avenir"/>
                          <a:cs typeface="Avenir"/>
                          <a:sym typeface="Avenir"/>
                        </a:rPr>
                        <a:t>0.65</a:t>
                      </a:r>
                      <a:endParaRPr sz="1800" u="none" strike="noStrike" cap="none">
                        <a:solidFill>
                          <a:srgbClr val="3A3838"/>
                        </a:solidFill>
                        <a:latin typeface="Avenir"/>
                        <a:ea typeface="Avenir"/>
                        <a:cs typeface="Avenir"/>
                        <a:sym typeface="Avenir"/>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1800" u="none" strike="noStrike" cap="none">
                          <a:solidFill>
                            <a:srgbClr val="3A3838"/>
                          </a:solidFill>
                          <a:latin typeface="Avenir"/>
                          <a:ea typeface="Avenir"/>
                          <a:cs typeface="Avenir"/>
                          <a:sym typeface="Avenir"/>
                        </a:rPr>
                        <a:t>P&lt;.001</a:t>
                      </a:r>
                      <a:endParaRPr sz="1800" u="none" strike="noStrike" cap="none">
                        <a:solidFill>
                          <a:srgbClr val="3A3838"/>
                        </a:solidFill>
                        <a:latin typeface="Avenir"/>
                        <a:ea typeface="Avenir"/>
                        <a:cs typeface="Avenir"/>
                        <a:sym typeface="Avenir"/>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731525">
                <a:tc>
                  <a:txBody>
                    <a:bodyPr/>
                    <a:lstStyle/>
                    <a:p>
                      <a:pPr marL="0" marR="0" lvl="0" indent="0" algn="ctr" rtl="0">
                        <a:lnSpc>
                          <a:spcPct val="107000"/>
                        </a:lnSpc>
                        <a:spcBef>
                          <a:spcPts val="0"/>
                        </a:spcBef>
                        <a:spcAft>
                          <a:spcPts val="0"/>
                        </a:spcAft>
                        <a:buNone/>
                      </a:pPr>
                      <a:r>
                        <a:rPr lang="en-US" sz="1800" b="1" u="none" strike="noStrike" cap="none">
                          <a:solidFill>
                            <a:srgbClr val="3A3838"/>
                          </a:solidFill>
                          <a:latin typeface="Avenir"/>
                          <a:ea typeface="Avenir"/>
                          <a:cs typeface="Avenir"/>
                          <a:sym typeface="Avenir"/>
                        </a:rPr>
                        <a:t>Girl</a:t>
                      </a:r>
                      <a:endParaRPr sz="1800" b="1" u="none" strike="noStrike" cap="none">
                        <a:solidFill>
                          <a:srgbClr val="3A3838"/>
                        </a:solidFill>
                        <a:latin typeface="Avenir"/>
                        <a:ea typeface="Avenir"/>
                        <a:cs typeface="Avenir"/>
                        <a:sym typeface="Avenir"/>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1800" u="none" strike="noStrike" cap="none">
                          <a:solidFill>
                            <a:srgbClr val="3A3838"/>
                          </a:solidFill>
                          <a:latin typeface="Avenir"/>
                          <a:ea typeface="Avenir"/>
                          <a:cs typeface="Avenir"/>
                          <a:sym typeface="Avenir"/>
                        </a:rPr>
                        <a:t>0.68</a:t>
                      </a:r>
                      <a:endParaRPr sz="1800" u="none" strike="noStrike" cap="none">
                        <a:solidFill>
                          <a:srgbClr val="3A3838"/>
                        </a:solidFill>
                        <a:latin typeface="Avenir"/>
                        <a:ea typeface="Avenir"/>
                        <a:cs typeface="Avenir"/>
                        <a:sym typeface="Avenir"/>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1800" u="none" strike="noStrike" cap="none">
                          <a:solidFill>
                            <a:srgbClr val="3A3838"/>
                          </a:solidFill>
                          <a:latin typeface="Avenir"/>
                          <a:ea typeface="Avenir"/>
                          <a:cs typeface="Avenir"/>
                          <a:sym typeface="Avenir"/>
                        </a:rPr>
                        <a:t>1.65</a:t>
                      </a:r>
                      <a:endParaRPr sz="1800" u="none" strike="noStrike" cap="none">
                        <a:solidFill>
                          <a:srgbClr val="3A3838"/>
                        </a:solidFill>
                        <a:latin typeface="Avenir"/>
                        <a:ea typeface="Avenir"/>
                        <a:cs typeface="Avenir"/>
                        <a:sym typeface="Avenir"/>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1800" u="none" strike="noStrike" cap="none">
                          <a:solidFill>
                            <a:srgbClr val="3A3838"/>
                          </a:solidFill>
                          <a:latin typeface="Avenir"/>
                          <a:ea typeface="Avenir"/>
                          <a:cs typeface="Avenir"/>
                          <a:sym typeface="Avenir"/>
                        </a:rPr>
                        <a:t>P&lt;.001</a:t>
                      </a:r>
                      <a:endParaRPr sz="1800" u="none" strike="noStrike" cap="none">
                        <a:solidFill>
                          <a:srgbClr val="3A3838"/>
                        </a:solidFill>
                        <a:latin typeface="Avenir"/>
                        <a:ea typeface="Avenir"/>
                        <a:cs typeface="Avenir"/>
                        <a:sym typeface="Avenir"/>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mt="29000"/>
          </a:blip>
          <a:stretch>
            <a:fillRect/>
          </a:stretch>
        </a:blipFill>
        <a:effectLst/>
      </p:bgPr>
    </p:bg>
    <p:spTree>
      <p:nvGrpSpPr>
        <p:cNvPr id="1" name="Shape 353"/>
        <p:cNvGrpSpPr/>
        <p:nvPr/>
      </p:nvGrpSpPr>
      <p:grpSpPr>
        <a:xfrm>
          <a:off x="0" y="0"/>
          <a:ext cx="0" cy="0"/>
          <a:chOff x="0" y="0"/>
          <a:chExt cx="0" cy="0"/>
        </a:xfrm>
      </p:grpSpPr>
      <p:sp>
        <p:nvSpPr>
          <p:cNvPr id="354" name="Google Shape;354;p48"/>
          <p:cNvSpPr/>
          <p:nvPr/>
        </p:nvSpPr>
        <p:spPr>
          <a:xfrm>
            <a:off x="0" y="6412992"/>
            <a:ext cx="9144000" cy="445200"/>
          </a:xfrm>
          <a:prstGeom prst="rect">
            <a:avLst/>
          </a:prstGeom>
          <a:solidFill>
            <a:srgbClr val="0D3B52"/>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5" name="Google Shape;355;p48"/>
          <p:cNvSpPr txBox="1">
            <a:spLocks noGrp="1"/>
          </p:cNvSpPr>
          <p:nvPr>
            <p:ph type="sldNum" idx="12"/>
          </p:nvPr>
        </p:nvSpPr>
        <p:spPr>
          <a:xfrm>
            <a:off x="8375903" y="6465126"/>
            <a:ext cx="599100" cy="365100"/>
          </a:xfrm>
          <a:prstGeom prst="rect">
            <a:avLst/>
          </a:prstGeom>
          <a:noFill/>
          <a:ln>
            <a:noFill/>
          </a:ln>
        </p:spPr>
        <p:txBody>
          <a:bodyPr spcFirstLastPara="1" wrap="square" lIns="121900" tIns="60925" rIns="121900" bIns="60925" anchor="ctr" anchorCtr="0">
            <a:noAutofit/>
          </a:bodyPr>
          <a:lstStyle/>
          <a:p>
            <a:pPr marL="0" marR="0" lvl="0" indent="0" algn="r" rtl="0">
              <a:spcBef>
                <a:spcPts val="0"/>
              </a:spcBef>
              <a:spcAft>
                <a:spcPts val="0"/>
              </a:spcAft>
              <a:buNone/>
            </a:pPr>
            <a:fld id="{00000000-1234-1234-1234-123412341234}" type="slidenum">
              <a:rPr lang="en-US" sz="1200" b="1">
                <a:solidFill>
                  <a:srgbClr val="D9E021"/>
                </a:solidFill>
                <a:latin typeface="Open Sans ExtraBold"/>
                <a:ea typeface="Open Sans ExtraBold"/>
                <a:cs typeface="Open Sans ExtraBold"/>
                <a:sym typeface="Open Sans ExtraBold"/>
              </a:rPr>
              <a:t>11</a:t>
            </a:fld>
            <a:endParaRPr sz="1200" b="1">
              <a:solidFill>
                <a:srgbClr val="D9E021"/>
              </a:solidFill>
              <a:latin typeface="Open Sans ExtraBold"/>
              <a:ea typeface="Open Sans ExtraBold"/>
              <a:cs typeface="Open Sans ExtraBold"/>
              <a:sym typeface="Open Sans ExtraBold"/>
            </a:endParaRPr>
          </a:p>
        </p:txBody>
      </p:sp>
      <p:sp>
        <p:nvSpPr>
          <p:cNvPr id="356" name="Google Shape;356;p48"/>
          <p:cNvSpPr txBox="1"/>
          <p:nvPr/>
        </p:nvSpPr>
        <p:spPr>
          <a:xfrm>
            <a:off x="166688" y="6501833"/>
            <a:ext cx="5813400" cy="287100"/>
          </a:xfrm>
          <a:prstGeom prst="rect">
            <a:avLst/>
          </a:prstGeom>
          <a:noFill/>
          <a:ln>
            <a:noFill/>
          </a:ln>
        </p:spPr>
        <p:txBody>
          <a:bodyPr spcFirstLastPara="1" wrap="square" lIns="121900" tIns="60925" rIns="121900" bIns="60925" anchor="t" anchorCtr="0">
            <a:noAutofit/>
          </a:bodyPr>
          <a:lstStyle/>
          <a:p>
            <a:pPr marL="0" lvl="0" indent="0" algn="l" rtl="0">
              <a:spcBef>
                <a:spcPts val="0"/>
              </a:spcBef>
              <a:spcAft>
                <a:spcPts val="0"/>
              </a:spcAft>
              <a:buNone/>
            </a:pPr>
            <a:r>
              <a:rPr lang="en-US" sz="1100">
                <a:solidFill>
                  <a:schemeClr val="lt1"/>
                </a:solidFill>
                <a:latin typeface="Open Sans"/>
                <a:ea typeface="Open Sans"/>
                <a:cs typeface="Open Sans"/>
                <a:sym typeface="Open Sans"/>
              </a:rPr>
              <a:t>The Global Early Adolescent Study: Vignettes Based Measures of Gender Equality</a:t>
            </a:r>
            <a:endParaRPr sz="1900"/>
          </a:p>
        </p:txBody>
      </p:sp>
      <p:sp>
        <p:nvSpPr>
          <p:cNvPr id="357" name="Google Shape;357;p48"/>
          <p:cNvSpPr txBox="1"/>
          <p:nvPr/>
        </p:nvSpPr>
        <p:spPr>
          <a:xfrm>
            <a:off x="265425" y="2"/>
            <a:ext cx="7886700" cy="1208100"/>
          </a:xfrm>
          <a:prstGeom prst="rect">
            <a:avLst/>
          </a:prstGeom>
          <a:no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Clr>
                <a:schemeClr val="dk1"/>
              </a:buClr>
              <a:buSzPts val="3240"/>
              <a:buFont typeface="Avenir"/>
              <a:buNone/>
            </a:pPr>
            <a:endParaRPr sz="2400">
              <a:solidFill>
                <a:schemeClr val="dk1"/>
              </a:solidFill>
              <a:latin typeface="Avenir"/>
              <a:ea typeface="Avenir"/>
              <a:cs typeface="Avenir"/>
              <a:sym typeface="Avenir"/>
            </a:endParaRPr>
          </a:p>
          <a:p>
            <a:pPr marL="0" marR="0" lvl="0" indent="0" algn="l" rtl="0">
              <a:lnSpc>
                <a:spcPct val="90000"/>
              </a:lnSpc>
              <a:spcBef>
                <a:spcPts val="0"/>
              </a:spcBef>
              <a:spcAft>
                <a:spcPts val="0"/>
              </a:spcAft>
              <a:buClr>
                <a:srgbClr val="35CEE2"/>
              </a:buClr>
              <a:buSzPts val="3700"/>
              <a:buFont typeface="Trebuchet MS"/>
              <a:buNone/>
            </a:pPr>
            <a:r>
              <a:rPr lang="en-US" sz="2600" b="1">
                <a:solidFill>
                  <a:srgbClr val="35CEE2"/>
                </a:solidFill>
                <a:latin typeface="Trebuchet MS"/>
                <a:ea typeface="Trebuchet MS"/>
                <a:cs typeface="Trebuchet MS"/>
                <a:sym typeface="Trebuchet MS"/>
              </a:rPr>
              <a:t>Culturally Appropriate Youth Generated Images</a:t>
            </a:r>
            <a:endParaRPr sz="2600" b="1">
              <a:solidFill>
                <a:srgbClr val="35CEE2"/>
              </a:solidFill>
              <a:latin typeface="Trebuchet MS"/>
              <a:ea typeface="Trebuchet MS"/>
              <a:cs typeface="Trebuchet MS"/>
              <a:sym typeface="Trebuchet MS"/>
            </a:endParaRPr>
          </a:p>
          <a:p>
            <a:pPr marL="0" marR="0" lvl="0" indent="0" algn="l" rtl="0">
              <a:lnSpc>
                <a:spcPct val="90000"/>
              </a:lnSpc>
              <a:spcBef>
                <a:spcPts val="0"/>
              </a:spcBef>
              <a:spcAft>
                <a:spcPts val="0"/>
              </a:spcAft>
              <a:buClr>
                <a:srgbClr val="35CEE2"/>
              </a:buClr>
              <a:buSzPts val="3700"/>
              <a:buFont typeface="Trebuchet MS"/>
              <a:buNone/>
            </a:pPr>
            <a:endParaRPr sz="2700" b="1">
              <a:solidFill>
                <a:srgbClr val="0D3B52"/>
              </a:solidFill>
              <a:latin typeface="Trebuchet MS"/>
              <a:ea typeface="Trebuchet MS"/>
              <a:cs typeface="Trebuchet MS"/>
              <a:sym typeface="Trebuchet MS"/>
            </a:endParaRPr>
          </a:p>
        </p:txBody>
      </p:sp>
      <p:pic>
        <p:nvPicPr>
          <p:cNvPr id="358" name="Google Shape;358;p48"/>
          <p:cNvPicPr preferRelativeResize="0"/>
          <p:nvPr/>
        </p:nvPicPr>
        <p:blipFill rotWithShape="1">
          <a:blip r:embed="rId4">
            <a:alphaModFix/>
          </a:blip>
          <a:srcRect r="2018"/>
          <a:stretch/>
        </p:blipFill>
        <p:spPr>
          <a:xfrm>
            <a:off x="5179797" y="1024838"/>
            <a:ext cx="2897405" cy="2365733"/>
          </a:xfrm>
          <a:prstGeom prst="rect">
            <a:avLst/>
          </a:prstGeom>
          <a:noFill/>
          <a:ln>
            <a:noFill/>
          </a:ln>
        </p:spPr>
      </p:pic>
      <p:pic>
        <p:nvPicPr>
          <p:cNvPr id="359" name="Google Shape;359;p48"/>
          <p:cNvPicPr preferRelativeResize="0"/>
          <p:nvPr/>
        </p:nvPicPr>
        <p:blipFill rotWithShape="1">
          <a:blip r:embed="rId5">
            <a:alphaModFix/>
          </a:blip>
          <a:srcRect/>
          <a:stretch/>
        </p:blipFill>
        <p:spPr>
          <a:xfrm>
            <a:off x="5183404" y="3802380"/>
            <a:ext cx="2931894" cy="2345518"/>
          </a:xfrm>
          <a:prstGeom prst="rect">
            <a:avLst/>
          </a:prstGeom>
          <a:noFill/>
          <a:ln>
            <a:noFill/>
          </a:ln>
        </p:spPr>
      </p:pic>
      <p:pic>
        <p:nvPicPr>
          <p:cNvPr id="360" name="Google Shape;360;p48"/>
          <p:cNvPicPr preferRelativeResize="0"/>
          <p:nvPr/>
        </p:nvPicPr>
        <p:blipFill rotWithShape="1">
          <a:blip r:embed="rId6">
            <a:alphaModFix/>
          </a:blip>
          <a:srcRect l="823"/>
          <a:stretch/>
        </p:blipFill>
        <p:spPr>
          <a:xfrm>
            <a:off x="1506754" y="1073896"/>
            <a:ext cx="2931896" cy="2365733"/>
          </a:xfrm>
          <a:prstGeom prst="rect">
            <a:avLst/>
          </a:prstGeom>
          <a:noFill/>
          <a:ln>
            <a:noFill/>
          </a:ln>
        </p:spPr>
      </p:pic>
      <p:pic>
        <p:nvPicPr>
          <p:cNvPr id="361" name="Google Shape;361;p48"/>
          <p:cNvPicPr preferRelativeResize="0"/>
          <p:nvPr/>
        </p:nvPicPr>
        <p:blipFill rotWithShape="1">
          <a:blip r:embed="rId7">
            <a:alphaModFix/>
          </a:blip>
          <a:srcRect/>
          <a:stretch/>
        </p:blipFill>
        <p:spPr>
          <a:xfrm>
            <a:off x="1524000" y="3810000"/>
            <a:ext cx="2914653" cy="233171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mt="29000"/>
          </a:blip>
          <a:stretch>
            <a:fillRect/>
          </a:stretch>
        </a:blipFill>
        <a:effectLst/>
      </p:bgPr>
    </p:bg>
    <p:spTree>
      <p:nvGrpSpPr>
        <p:cNvPr id="1" name="Shape 365"/>
        <p:cNvGrpSpPr/>
        <p:nvPr/>
      </p:nvGrpSpPr>
      <p:grpSpPr>
        <a:xfrm>
          <a:off x="0" y="0"/>
          <a:ext cx="0" cy="0"/>
          <a:chOff x="0" y="0"/>
          <a:chExt cx="0" cy="0"/>
        </a:xfrm>
      </p:grpSpPr>
      <p:sp>
        <p:nvSpPr>
          <p:cNvPr id="366" name="Google Shape;366;p49"/>
          <p:cNvSpPr/>
          <p:nvPr/>
        </p:nvSpPr>
        <p:spPr>
          <a:xfrm>
            <a:off x="0" y="6412992"/>
            <a:ext cx="9144000" cy="445200"/>
          </a:xfrm>
          <a:prstGeom prst="rect">
            <a:avLst/>
          </a:prstGeom>
          <a:solidFill>
            <a:srgbClr val="0D3B52"/>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7" name="Google Shape;367;p49"/>
          <p:cNvSpPr txBox="1">
            <a:spLocks noGrp="1"/>
          </p:cNvSpPr>
          <p:nvPr>
            <p:ph type="sldNum" idx="12"/>
          </p:nvPr>
        </p:nvSpPr>
        <p:spPr>
          <a:xfrm>
            <a:off x="8375903" y="6465126"/>
            <a:ext cx="599100" cy="365100"/>
          </a:xfrm>
          <a:prstGeom prst="rect">
            <a:avLst/>
          </a:prstGeom>
          <a:noFill/>
          <a:ln>
            <a:noFill/>
          </a:ln>
        </p:spPr>
        <p:txBody>
          <a:bodyPr spcFirstLastPara="1" wrap="square" lIns="121900" tIns="60925" rIns="121900" bIns="60925" anchor="ctr" anchorCtr="0">
            <a:noAutofit/>
          </a:bodyPr>
          <a:lstStyle/>
          <a:p>
            <a:pPr marL="0" marR="0" lvl="0" indent="0" algn="r" rtl="0">
              <a:spcBef>
                <a:spcPts val="0"/>
              </a:spcBef>
              <a:spcAft>
                <a:spcPts val="0"/>
              </a:spcAft>
              <a:buNone/>
            </a:pPr>
            <a:fld id="{00000000-1234-1234-1234-123412341234}" type="slidenum">
              <a:rPr lang="en-US" sz="1200" b="1">
                <a:solidFill>
                  <a:srgbClr val="D9E021"/>
                </a:solidFill>
                <a:latin typeface="Open Sans ExtraBold"/>
                <a:ea typeface="Open Sans ExtraBold"/>
                <a:cs typeface="Open Sans ExtraBold"/>
                <a:sym typeface="Open Sans ExtraBold"/>
              </a:rPr>
              <a:t>12</a:t>
            </a:fld>
            <a:endParaRPr sz="1200" b="1">
              <a:solidFill>
                <a:srgbClr val="D9E021"/>
              </a:solidFill>
              <a:latin typeface="Open Sans ExtraBold"/>
              <a:ea typeface="Open Sans ExtraBold"/>
              <a:cs typeface="Open Sans ExtraBold"/>
              <a:sym typeface="Open Sans ExtraBold"/>
            </a:endParaRPr>
          </a:p>
        </p:txBody>
      </p:sp>
      <p:sp>
        <p:nvSpPr>
          <p:cNvPr id="368" name="Google Shape;368;p49"/>
          <p:cNvSpPr txBox="1"/>
          <p:nvPr/>
        </p:nvSpPr>
        <p:spPr>
          <a:xfrm>
            <a:off x="166688" y="6501833"/>
            <a:ext cx="5813400" cy="287100"/>
          </a:xfrm>
          <a:prstGeom prst="rect">
            <a:avLst/>
          </a:prstGeom>
          <a:noFill/>
          <a:ln>
            <a:noFill/>
          </a:ln>
        </p:spPr>
        <p:txBody>
          <a:bodyPr spcFirstLastPara="1" wrap="square" lIns="121900" tIns="60925" rIns="121900" bIns="60925" anchor="t" anchorCtr="0">
            <a:noAutofit/>
          </a:bodyPr>
          <a:lstStyle/>
          <a:p>
            <a:pPr marL="0" lvl="0" indent="0" algn="l" rtl="0">
              <a:spcBef>
                <a:spcPts val="0"/>
              </a:spcBef>
              <a:spcAft>
                <a:spcPts val="0"/>
              </a:spcAft>
              <a:buNone/>
            </a:pPr>
            <a:r>
              <a:rPr lang="en-US" sz="1100">
                <a:solidFill>
                  <a:schemeClr val="lt1"/>
                </a:solidFill>
                <a:latin typeface="Open Sans"/>
                <a:ea typeface="Open Sans"/>
                <a:cs typeface="Open Sans"/>
                <a:sym typeface="Open Sans"/>
              </a:rPr>
              <a:t>The Global Early Adolescent Study: Vignettes Based Measures of Gender Equality</a:t>
            </a:r>
            <a:endParaRPr sz="1900"/>
          </a:p>
        </p:txBody>
      </p:sp>
      <p:sp>
        <p:nvSpPr>
          <p:cNvPr id="369" name="Google Shape;369;p49"/>
          <p:cNvSpPr txBox="1"/>
          <p:nvPr/>
        </p:nvSpPr>
        <p:spPr>
          <a:xfrm>
            <a:off x="265425" y="2"/>
            <a:ext cx="7886700" cy="1208100"/>
          </a:xfrm>
          <a:prstGeom prst="rect">
            <a:avLst/>
          </a:prstGeom>
          <a:no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Clr>
                <a:schemeClr val="dk1"/>
              </a:buClr>
              <a:buSzPts val="3240"/>
              <a:buFont typeface="Avenir"/>
              <a:buNone/>
            </a:pPr>
            <a:endParaRPr sz="2400">
              <a:solidFill>
                <a:schemeClr val="dk1"/>
              </a:solidFill>
              <a:latin typeface="Avenir"/>
              <a:ea typeface="Avenir"/>
              <a:cs typeface="Avenir"/>
              <a:sym typeface="Avenir"/>
            </a:endParaRPr>
          </a:p>
          <a:p>
            <a:pPr marL="0" marR="0" lvl="0" indent="0" algn="l" rtl="0">
              <a:lnSpc>
                <a:spcPct val="90000"/>
              </a:lnSpc>
              <a:spcBef>
                <a:spcPts val="0"/>
              </a:spcBef>
              <a:spcAft>
                <a:spcPts val="0"/>
              </a:spcAft>
              <a:buClr>
                <a:srgbClr val="35CEE2"/>
              </a:buClr>
              <a:buSzPts val="3700"/>
              <a:buFont typeface="Trebuchet MS"/>
              <a:buNone/>
            </a:pPr>
            <a:r>
              <a:rPr lang="en-US" sz="3000" b="1">
                <a:solidFill>
                  <a:srgbClr val="35CEE2"/>
                </a:solidFill>
                <a:latin typeface="Trebuchet MS"/>
                <a:ea typeface="Trebuchet MS"/>
                <a:cs typeface="Trebuchet MS"/>
                <a:sym typeface="Trebuchet MS"/>
              </a:rPr>
              <a:t>Vignettes Instruments</a:t>
            </a:r>
            <a:endParaRPr sz="3000" b="1">
              <a:solidFill>
                <a:srgbClr val="35CEE2"/>
              </a:solidFill>
              <a:latin typeface="Trebuchet MS"/>
              <a:ea typeface="Trebuchet MS"/>
              <a:cs typeface="Trebuchet MS"/>
              <a:sym typeface="Trebuchet MS"/>
            </a:endParaRPr>
          </a:p>
          <a:p>
            <a:pPr marL="0" marR="0" lvl="0" indent="0" algn="l" rtl="0">
              <a:lnSpc>
                <a:spcPct val="90000"/>
              </a:lnSpc>
              <a:spcBef>
                <a:spcPts val="0"/>
              </a:spcBef>
              <a:spcAft>
                <a:spcPts val="0"/>
              </a:spcAft>
              <a:buClr>
                <a:srgbClr val="35CEE2"/>
              </a:buClr>
              <a:buSzPts val="3700"/>
              <a:buFont typeface="Trebuchet MS"/>
              <a:buNone/>
            </a:pPr>
            <a:endParaRPr sz="2700" b="1">
              <a:solidFill>
                <a:srgbClr val="0D3B52"/>
              </a:solidFill>
              <a:latin typeface="Trebuchet MS"/>
              <a:ea typeface="Trebuchet MS"/>
              <a:cs typeface="Trebuchet MS"/>
              <a:sym typeface="Trebuchet MS"/>
            </a:endParaRPr>
          </a:p>
        </p:txBody>
      </p:sp>
      <p:sp>
        <p:nvSpPr>
          <p:cNvPr id="370" name="Google Shape;370;p49"/>
          <p:cNvSpPr txBox="1"/>
          <p:nvPr/>
        </p:nvSpPr>
        <p:spPr>
          <a:xfrm>
            <a:off x="299600" y="1857375"/>
            <a:ext cx="8076300" cy="30000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US" sz="2400">
                <a:solidFill>
                  <a:schemeClr val="dk1"/>
                </a:solidFill>
                <a:latin typeface="Trebuchet MS"/>
                <a:ea typeface="Trebuchet MS"/>
                <a:cs typeface="Trebuchet MS"/>
                <a:sym typeface="Trebuchet MS"/>
              </a:rPr>
              <a:t>Questionnaire with integrated vignettes (scenarios or stories) followed by questions and response options.</a:t>
            </a:r>
            <a:endParaRPr sz="2100">
              <a:solidFill>
                <a:schemeClr val="dk1"/>
              </a:solidFill>
              <a:latin typeface="Trebuchet MS"/>
              <a:ea typeface="Trebuchet MS"/>
              <a:cs typeface="Trebuchet MS"/>
              <a:sym typeface="Trebuchet MS"/>
            </a:endParaRPr>
          </a:p>
          <a:p>
            <a:pPr marL="45720" lvl="0" indent="0" algn="l" rtl="0">
              <a:lnSpc>
                <a:spcPct val="90000"/>
              </a:lnSpc>
              <a:spcBef>
                <a:spcPts val="750"/>
              </a:spcBef>
              <a:spcAft>
                <a:spcPts val="0"/>
              </a:spcAft>
              <a:buNone/>
            </a:pPr>
            <a:endParaRPr sz="2400">
              <a:solidFill>
                <a:schemeClr val="dk1"/>
              </a:solidFill>
              <a:latin typeface="Trebuchet MS"/>
              <a:ea typeface="Trebuchet MS"/>
              <a:cs typeface="Trebuchet MS"/>
              <a:sym typeface="Trebuchet MS"/>
            </a:endParaRPr>
          </a:p>
          <a:p>
            <a:pPr marL="45720" lvl="1" indent="0" algn="l" rtl="0">
              <a:lnSpc>
                <a:spcPct val="90000"/>
              </a:lnSpc>
              <a:spcBef>
                <a:spcPts val="375"/>
              </a:spcBef>
              <a:spcAft>
                <a:spcPts val="0"/>
              </a:spcAft>
              <a:buNone/>
            </a:pPr>
            <a:r>
              <a:rPr lang="en-US" sz="2400">
                <a:solidFill>
                  <a:schemeClr val="dk1"/>
                </a:solidFill>
                <a:latin typeface="Trebuchet MS"/>
                <a:ea typeface="Trebuchet MS"/>
                <a:cs typeface="Trebuchet MS"/>
                <a:sym typeface="Trebuchet MS"/>
              </a:rPr>
              <a:t>Designed to measure:</a:t>
            </a:r>
            <a:endParaRPr sz="1800">
              <a:solidFill>
                <a:schemeClr val="dk1"/>
              </a:solidFill>
              <a:latin typeface="Trebuchet MS"/>
              <a:ea typeface="Trebuchet MS"/>
              <a:cs typeface="Trebuchet MS"/>
              <a:sym typeface="Trebuchet MS"/>
            </a:endParaRPr>
          </a:p>
          <a:p>
            <a:pPr marL="662940" lvl="2" indent="-342900" algn="l" rtl="0">
              <a:lnSpc>
                <a:spcPct val="90000"/>
              </a:lnSpc>
              <a:spcBef>
                <a:spcPts val="375"/>
              </a:spcBef>
              <a:spcAft>
                <a:spcPts val="0"/>
              </a:spcAft>
              <a:buClr>
                <a:srgbClr val="D9E021"/>
              </a:buClr>
              <a:buSzPts val="2400"/>
              <a:buFont typeface="Trebuchet MS"/>
              <a:buChar char="•"/>
            </a:pPr>
            <a:r>
              <a:rPr lang="en-US" sz="2400">
                <a:solidFill>
                  <a:schemeClr val="dk1"/>
                </a:solidFill>
                <a:latin typeface="Trebuchet MS"/>
                <a:ea typeface="Trebuchet MS"/>
                <a:cs typeface="Trebuchet MS"/>
                <a:sym typeface="Trebuchet MS"/>
              </a:rPr>
              <a:t>Gender biases using stories about typical romantic and non-romantic relationships among young adolescents. </a:t>
            </a:r>
            <a:endParaRPr sz="2400">
              <a:solidFill>
                <a:schemeClr val="dk1"/>
              </a:solidFill>
              <a:latin typeface="Trebuchet MS"/>
              <a:ea typeface="Trebuchet MS"/>
              <a:cs typeface="Trebuchet MS"/>
              <a:sym typeface="Trebuchet MS"/>
            </a:endParaRPr>
          </a:p>
          <a:p>
            <a:pPr marL="662940" lvl="2" indent="-342900" algn="l" rtl="0">
              <a:lnSpc>
                <a:spcPct val="90000"/>
              </a:lnSpc>
              <a:spcBef>
                <a:spcPts val="375"/>
              </a:spcBef>
              <a:spcAft>
                <a:spcPts val="0"/>
              </a:spcAft>
              <a:buClr>
                <a:srgbClr val="D9E021"/>
              </a:buClr>
              <a:buSzPts val="2400"/>
              <a:buFont typeface="Trebuchet MS"/>
              <a:buChar char="•"/>
            </a:pPr>
            <a:r>
              <a:rPr lang="en-US" sz="2400">
                <a:solidFill>
                  <a:schemeClr val="dk1"/>
                </a:solidFill>
                <a:latin typeface="Trebuchet MS"/>
                <a:ea typeface="Trebuchet MS"/>
                <a:cs typeface="Trebuchet MS"/>
                <a:sym typeface="Trebuchet MS"/>
              </a:rPr>
              <a:t>Goal is to understand how young adolescents think differently about a relationship situation when it is the boy who is initiating/experiencing the situation and when it is a girl.</a:t>
            </a:r>
            <a:endParaRPr>
              <a:latin typeface="Trebuchet MS"/>
              <a:ea typeface="Trebuchet MS"/>
              <a:cs typeface="Trebuchet MS"/>
              <a:sym typeface="Trebuchet M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mt="29000"/>
          </a:blip>
          <a:stretch>
            <a:fillRect/>
          </a:stretch>
        </a:blipFill>
        <a:effectLst/>
      </p:bgPr>
    </p:bg>
    <p:spTree>
      <p:nvGrpSpPr>
        <p:cNvPr id="1" name="Shape 374"/>
        <p:cNvGrpSpPr/>
        <p:nvPr/>
      </p:nvGrpSpPr>
      <p:grpSpPr>
        <a:xfrm>
          <a:off x="0" y="0"/>
          <a:ext cx="0" cy="0"/>
          <a:chOff x="0" y="0"/>
          <a:chExt cx="0" cy="0"/>
        </a:xfrm>
      </p:grpSpPr>
      <p:sp>
        <p:nvSpPr>
          <p:cNvPr id="375" name="Google Shape;375;p50"/>
          <p:cNvSpPr/>
          <p:nvPr/>
        </p:nvSpPr>
        <p:spPr>
          <a:xfrm>
            <a:off x="0" y="6412992"/>
            <a:ext cx="9144000" cy="445200"/>
          </a:xfrm>
          <a:prstGeom prst="rect">
            <a:avLst/>
          </a:prstGeom>
          <a:solidFill>
            <a:srgbClr val="0D3B52"/>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6" name="Google Shape;376;p50"/>
          <p:cNvSpPr txBox="1">
            <a:spLocks noGrp="1"/>
          </p:cNvSpPr>
          <p:nvPr>
            <p:ph type="sldNum" idx="12"/>
          </p:nvPr>
        </p:nvSpPr>
        <p:spPr>
          <a:xfrm>
            <a:off x="8375903" y="6465126"/>
            <a:ext cx="599100" cy="365100"/>
          </a:xfrm>
          <a:prstGeom prst="rect">
            <a:avLst/>
          </a:prstGeom>
          <a:noFill/>
          <a:ln>
            <a:noFill/>
          </a:ln>
        </p:spPr>
        <p:txBody>
          <a:bodyPr spcFirstLastPara="1" wrap="square" lIns="121900" tIns="60925" rIns="121900" bIns="60925" anchor="ctr" anchorCtr="0">
            <a:noAutofit/>
          </a:bodyPr>
          <a:lstStyle/>
          <a:p>
            <a:pPr marL="0" marR="0" lvl="0" indent="0" algn="r" rtl="0">
              <a:spcBef>
                <a:spcPts val="0"/>
              </a:spcBef>
              <a:spcAft>
                <a:spcPts val="0"/>
              </a:spcAft>
              <a:buNone/>
            </a:pPr>
            <a:fld id="{00000000-1234-1234-1234-123412341234}" type="slidenum">
              <a:rPr lang="en-US" sz="1200" b="1">
                <a:solidFill>
                  <a:srgbClr val="D9E021"/>
                </a:solidFill>
                <a:latin typeface="Open Sans ExtraBold"/>
                <a:ea typeface="Open Sans ExtraBold"/>
                <a:cs typeface="Open Sans ExtraBold"/>
                <a:sym typeface="Open Sans ExtraBold"/>
              </a:rPr>
              <a:t>13</a:t>
            </a:fld>
            <a:endParaRPr sz="1200" b="1">
              <a:solidFill>
                <a:srgbClr val="D9E021"/>
              </a:solidFill>
              <a:latin typeface="Open Sans ExtraBold"/>
              <a:ea typeface="Open Sans ExtraBold"/>
              <a:cs typeface="Open Sans ExtraBold"/>
              <a:sym typeface="Open Sans ExtraBold"/>
            </a:endParaRPr>
          </a:p>
        </p:txBody>
      </p:sp>
      <p:sp>
        <p:nvSpPr>
          <p:cNvPr id="377" name="Google Shape;377;p50"/>
          <p:cNvSpPr txBox="1"/>
          <p:nvPr/>
        </p:nvSpPr>
        <p:spPr>
          <a:xfrm>
            <a:off x="166688" y="6501833"/>
            <a:ext cx="5813400" cy="287100"/>
          </a:xfrm>
          <a:prstGeom prst="rect">
            <a:avLst/>
          </a:prstGeom>
          <a:noFill/>
          <a:ln>
            <a:noFill/>
          </a:ln>
        </p:spPr>
        <p:txBody>
          <a:bodyPr spcFirstLastPara="1" wrap="square" lIns="121900" tIns="60925" rIns="121900" bIns="60925" anchor="t" anchorCtr="0">
            <a:noAutofit/>
          </a:bodyPr>
          <a:lstStyle/>
          <a:p>
            <a:pPr marL="0" lvl="0" indent="0" algn="l" rtl="0">
              <a:spcBef>
                <a:spcPts val="0"/>
              </a:spcBef>
              <a:spcAft>
                <a:spcPts val="0"/>
              </a:spcAft>
              <a:buNone/>
            </a:pPr>
            <a:r>
              <a:rPr lang="en-US" sz="1100">
                <a:solidFill>
                  <a:schemeClr val="lt1"/>
                </a:solidFill>
                <a:latin typeface="Open Sans"/>
                <a:ea typeface="Open Sans"/>
                <a:cs typeface="Open Sans"/>
                <a:sym typeface="Open Sans"/>
              </a:rPr>
              <a:t>The Global Early Adolescent Study: Vignettes Based Measures of Gender Equality</a:t>
            </a:r>
            <a:endParaRPr sz="1900"/>
          </a:p>
        </p:txBody>
      </p:sp>
      <p:sp>
        <p:nvSpPr>
          <p:cNvPr id="378" name="Google Shape;378;p50"/>
          <p:cNvSpPr txBox="1"/>
          <p:nvPr/>
        </p:nvSpPr>
        <p:spPr>
          <a:xfrm>
            <a:off x="265425" y="2"/>
            <a:ext cx="7886700" cy="1208100"/>
          </a:xfrm>
          <a:prstGeom prst="rect">
            <a:avLst/>
          </a:prstGeom>
          <a:no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Clr>
                <a:schemeClr val="dk1"/>
              </a:buClr>
              <a:buSzPts val="3240"/>
              <a:buFont typeface="Avenir"/>
              <a:buNone/>
            </a:pPr>
            <a:endParaRPr sz="2400">
              <a:solidFill>
                <a:schemeClr val="dk1"/>
              </a:solidFill>
              <a:latin typeface="Avenir"/>
              <a:ea typeface="Avenir"/>
              <a:cs typeface="Avenir"/>
              <a:sym typeface="Avenir"/>
            </a:endParaRPr>
          </a:p>
          <a:p>
            <a:pPr marL="0" marR="0" lvl="0" indent="0" algn="l" rtl="0">
              <a:lnSpc>
                <a:spcPct val="90000"/>
              </a:lnSpc>
              <a:spcBef>
                <a:spcPts val="0"/>
              </a:spcBef>
              <a:spcAft>
                <a:spcPts val="0"/>
              </a:spcAft>
              <a:buClr>
                <a:srgbClr val="35CEE2"/>
              </a:buClr>
              <a:buSzPts val="3700"/>
              <a:buFont typeface="Trebuchet MS"/>
              <a:buNone/>
            </a:pPr>
            <a:r>
              <a:rPr lang="en-US" sz="3000" b="1">
                <a:solidFill>
                  <a:srgbClr val="35CEE2"/>
                </a:solidFill>
                <a:latin typeface="Trebuchet MS"/>
                <a:ea typeface="Trebuchet MS"/>
                <a:cs typeface="Trebuchet MS"/>
                <a:sym typeface="Trebuchet MS"/>
              </a:rPr>
              <a:t>Vignettes Instruments</a:t>
            </a:r>
            <a:endParaRPr sz="3000" b="1">
              <a:solidFill>
                <a:srgbClr val="35CEE2"/>
              </a:solidFill>
              <a:latin typeface="Trebuchet MS"/>
              <a:ea typeface="Trebuchet MS"/>
              <a:cs typeface="Trebuchet MS"/>
              <a:sym typeface="Trebuchet MS"/>
            </a:endParaRPr>
          </a:p>
          <a:p>
            <a:pPr marL="0" marR="0" lvl="0" indent="0" algn="l" rtl="0">
              <a:lnSpc>
                <a:spcPct val="90000"/>
              </a:lnSpc>
              <a:spcBef>
                <a:spcPts val="0"/>
              </a:spcBef>
              <a:spcAft>
                <a:spcPts val="0"/>
              </a:spcAft>
              <a:buClr>
                <a:srgbClr val="35CEE2"/>
              </a:buClr>
              <a:buSzPts val="3700"/>
              <a:buFont typeface="Trebuchet MS"/>
              <a:buNone/>
            </a:pPr>
            <a:endParaRPr sz="2700" b="1">
              <a:solidFill>
                <a:srgbClr val="0D3B52"/>
              </a:solidFill>
              <a:latin typeface="Trebuchet MS"/>
              <a:ea typeface="Trebuchet MS"/>
              <a:cs typeface="Trebuchet MS"/>
              <a:sym typeface="Trebuchet MS"/>
            </a:endParaRPr>
          </a:p>
        </p:txBody>
      </p:sp>
      <p:sp>
        <p:nvSpPr>
          <p:cNvPr id="379" name="Google Shape;379;p50"/>
          <p:cNvSpPr txBox="1"/>
          <p:nvPr/>
        </p:nvSpPr>
        <p:spPr>
          <a:xfrm>
            <a:off x="0" y="1208100"/>
            <a:ext cx="8076300" cy="3000000"/>
          </a:xfrm>
          <a:prstGeom prst="rect">
            <a:avLst/>
          </a:prstGeom>
          <a:noFill/>
          <a:ln>
            <a:noFill/>
          </a:ln>
        </p:spPr>
        <p:txBody>
          <a:bodyPr spcFirstLastPara="1" wrap="square" lIns="91425" tIns="91425" rIns="91425" bIns="91425" anchor="ctr" anchorCtr="0">
            <a:noAutofit/>
          </a:bodyPr>
          <a:lstStyle/>
          <a:p>
            <a:pPr marL="857250" lvl="2" indent="-190500" algn="l" rtl="0">
              <a:lnSpc>
                <a:spcPct val="90000"/>
              </a:lnSpc>
              <a:spcBef>
                <a:spcPts val="0"/>
              </a:spcBef>
              <a:spcAft>
                <a:spcPts val="0"/>
              </a:spcAft>
              <a:buClr>
                <a:srgbClr val="D9E021"/>
              </a:buClr>
              <a:buSzPts val="2100"/>
              <a:buFont typeface="Trebuchet MS"/>
              <a:buChar char="•"/>
            </a:pPr>
            <a:r>
              <a:rPr lang="en-US" sz="2100">
                <a:solidFill>
                  <a:schemeClr val="dk1"/>
                </a:solidFill>
                <a:latin typeface="Trebuchet MS"/>
                <a:ea typeface="Trebuchet MS"/>
                <a:cs typeface="Trebuchet MS"/>
                <a:sym typeface="Trebuchet MS"/>
              </a:rPr>
              <a:t>Four vignettes or stories:</a:t>
            </a:r>
            <a:endParaRPr sz="2100">
              <a:solidFill>
                <a:schemeClr val="dk1"/>
              </a:solidFill>
              <a:latin typeface="Trebuchet MS"/>
              <a:ea typeface="Trebuchet MS"/>
              <a:cs typeface="Trebuchet MS"/>
              <a:sym typeface="Trebuchet MS"/>
            </a:endParaRPr>
          </a:p>
          <a:p>
            <a:pPr marL="1543050" lvl="4" indent="-190500" algn="l" rtl="0">
              <a:lnSpc>
                <a:spcPct val="90000"/>
              </a:lnSpc>
              <a:spcBef>
                <a:spcPts val="375"/>
              </a:spcBef>
              <a:spcAft>
                <a:spcPts val="0"/>
              </a:spcAft>
              <a:buClr>
                <a:srgbClr val="D9E021"/>
              </a:buClr>
              <a:buSzPts val="2100"/>
              <a:buFont typeface="Trebuchet MS"/>
              <a:buChar char="•"/>
            </a:pPr>
            <a:r>
              <a:rPr lang="en-US" sz="2100">
                <a:solidFill>
                  <a:schemeClr val="dk1"/>
                </a:solidFill>
                <a:latin typeface="Trebuchet MS"/>
                <a:ea typeface="Trebuchet MS"/>
                <a:cs typeface="Trebuchet MS"/>
                <a:sym typeface="Trebuchet MS"/>
              </a:rPr>
              <a:t>Liking someone in A romantic way</a:t>
            </a:r>
            <a:endParaRPr sz="2100">
              <a:solidFill>
                <a:schemeClr val="dk1"/>
              </a:solidFill>
              <a:latin typeface="Trebuchet MS"/>
              <a:ea typeface="Trebuchet MS"/>
              <a:cs typeface="Trebuchet MS"/>
              <a:sym typeface="Trebuchet MS"/>
            </a:endParaRPr>
          </a:p>
          <a:p>
            <a:pPr marL="1543050" lvl="4" indent="-190500" algn="l" rtl="0">
              <a:lnSpc>
                <a:spcPct val="90000"/>
              </a:lnSpc>
              <a:spcBef>
                <a:spcPts val="375"/>
              </a:spcBef>
              <a:spcAft>
                <a:spcPts val="0"/>
              </a:spcAft>
              <a:buClr>
                <a:srgbClr val="D9E021"/>
              </a:buClr>
              <a:buSzPts val="2100"/>
              <a:buFont typeface="Trebuchet MS"/>
              <a:buChar char="•"/>
            </a:pPr>
            <a:r>
              <a:rPr lang="en-US" sz="2100">
                <a:solidFill>
                  <a:schemeClr val="dk1"/>
                </a:solidFill>
                <a:latin typeface="Trebuchet MS"/>
                <a:ea typeface="Trebuchet MS"/>
                <a:cs typeface="Trebuchet MS"/>
                <a:sym typeface="Trebuchet MS"/>
              </a:rPr>
              <a:t>Teasing/ bullying</a:t>
            </a:r>
            <a:endParaRPr sz="2100">
              <a:solidFill>
                <a:schemeClr val="dk1"/>
              </a:solidFill>
              <a:latin typeface="Trebuchet MS"/>
              <a:ea typeface="Trebuchet MS"/>
              <a:cs typeface="Trebuchet MS"/>
              <a:sym typeface="Trebuchet MS"/>
            </a:endParaRPr>
          </a:p>
          <a:p>
            <a:pPr marL="1543050" lvl="4" indent="-190500" algn="l" rtl="0">
              <a:lnSpc>
                <a:spcPct val="90000"/>
              </a:lnSpc>
              <a:spcBef>
                <a:spcPts val="375"/>
              </a:spcBef>
              <a:spcAft>
                <a:spcPts val="0"/>
              </a:spcAft>
              <a:buClr>
                <a:srgbClr val="D9E021"/>
              </a:buClr>
              <a:buSzPts val="2100"/>
              <a:buFont typeface="Trebuchet MS"/>
              <a:buChar char="•"/>
            </a:pPr>
            <a:r>
              <a:rPr lang="en-US" sz="2100">
                <a:solidFill>
                  <a:schemeClr val="dk1"/>
                </a:solidFill>
                <a:latin typeface="Trebuchet MS"/>
                <a:ea typeface="Trebuchet MS"/>
                <a:cs typeface="Trebuchet MS"/>
                <a:sym typeface="Trebuchet MS"/>
              </a:rPr>
              <a:t>Puberty</a:t>
            </a:r>
            <a:endParaRPr sz="2100">
              <a:solidFill>
                <a:schemeClr val="dk1"/>
              </a:solidFill>
              <a:latin typeface="Trebuchet MS"/>
              <a:ea typeface="Trebuchet MS"/>
              <a:cs typeface="Trebuchet MS"/>
              <a:sym typeface="Trebuchet MS"/>
            </a:endParaRPr>
          </a:p>
          <a:p>
            <a:pPr marL="1543050" lvl="4" indent="-190500" algn="l" rtl="0">
              <a:lnSpc>
                <a:spcPct val="90000"/>
              </a:lnSpc>
              <a:spcBef>
                <a:spcPts val="375"/>
              </a:spcBef>
              <a:spcAft>
                <a:spcPts val="0"/>
              </a:spcAft>
              <a:buClr>
                <a:srgbClr val="D9E021"/>
              </a:buClr>
              <a:buSzPts val="2100"/>
              <a:buFont typeface="Trebuchet MS"/>
              <a:buChar char="•"/>
            </a:pPr>
            <a:r>
              <a:rPr lang="en-US" sz="2100">
                <a:solidFill>
                  <a:schemeClr val="dk1"/>
                </a:solidFill>
                <a:latin typeface="Trebuchet MS"/>
                <a:ea typeface="Trebuchet MS"/>
                <a:cs typeface="Trebuchet MS"/>
                <a:sym typeface="Trebuchet MS"/>
              </a:rPr>
              <a:t>Pregnancy</a:t>
            </a:r>
            <a:endParaRPr sz="2100">
              <a:solidFill>
                <a:schemeClr val="dk1"/>
              </a:solidFill>
              <a:latin typeface="Trebuchet MS"/>
              <a:ea typeface="Trebuchet MS"/>
              <a:cs typeface="Trebuchet MS"/>
              <a:sym typeface="Trebuchet MS"/>
            </a:endParaRPr>
          </a:p>
          <a:p>
            <a:pPr marL="857250" lvl="2" indent="-190500" algn="l" rtl="0">
              <a:lnSpc>
                <a:spcPct val="90000"/>
              </a:lnSpc>
              <a:spcBef>
                <a:spcPts val="750"/>
              </a:spcBef>
              <a:spcAft>
                <a:spcPts val="0"/>
              </a:spcAft>
              <a:buClr>
                <a:srgbClr val="D9E021"/>
              </a:buClr>
              <a:buSzPts val="2100"/>
              <a:buFont typeface="Trebuchet MS"/>
              <a:buChar char="•"/>
            </a:pPr>
            <a:r>
              <a:rPr lang="en-US" sz="2100">
                <a:solidFill>
                  <a:schemeClr val="dk1"/>
                </a:solidFill>
                <a:latin typeface="Trebuchet MS"/>
                <a:ea typeface="Trebuchet MS"/>
                <a:cs typeface="Trebuchet MS"/>
                <a:sym typeface="Trebuchet MS"/>
              </a:rPr>
              <a:t>Two versions of each: the sex of the lead character changes, story remains the same</a:t>
            </a:r>
            <a:endParaRPr sz="2100">
              <a:solidFill>
                <a:schemeClr val="dk1"/>
              </a:solidFill>
              <a:latin typeface="Trebuchet MS"/>
              <a:ea typeface="Trebuchet MS"/>
              <a:cs typeface="Trebuchet MS"/>
              <a:sym typeface="Trebuchet M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3"/>
        <p:cNvGrpSpPr/>
        <p:nvPr/>
      </p:nvGrpSpPr>
      <p:grpSpPr>
        <a:xfrm>
          <a:off x="0" y="0"/>
          <a:ext cx="0" cy="0"/>
          <a:chOff x="0" y="0"/>
          <a:chExt cx="0" cy="0"/>
        </a:xfrm>
      </p:grpSpPr>
      <p:pic>
        <p:nvPicPr>
          <p:cNvPr id="384" name="Google Shape;384;p51"/>
          <p:cNvPicPr preferRelativeResize="0"/>
          <p:nvPr/>
        </p:nvPicPr>
        <p:blipFill rotWithShape="1">
          <a:blip r:embed="rId3">
            <a:alphaModFix/>
          </a:blip>
          <a:srcRect t="26210"/>
          <a:stretch/>
        </p:blipFill>
        <p:spPr>
          <a:xfrm>
            <a:off x="5593" y="0"/>
            <a:ext cx="9138406" cy="6017304"/>
          </a:xfrm>
          <a:prstGeom prst="rect">
            <a:avLst/>
          </a:prstGeom>
          <a:noFill/>
          <a:ln>
            <a:noFill/>
          </a:ln>
        </p:spPr>
      </p:pic>
      <p:sp>
        <p:nvSpPr>
          <p:cNvPr id="385" name="Google Shape;385;p51"/>
          <p:cNvSpPr/>
          <p:nvPr/>
        </p:nvSpPr>
        <p:spPr>
          <a:xfrm>
            <a:off x="0" y="5644896"/>
            <a:ext cx="9144000" cy="1213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86" name="Google Shape;386;p51"/>
          <p:cNvSpPr txBox="1">
            <a:spLocks noGrp="1"/>
          </p:cNvSpPr>
          <p:nvPr>
            <p:ph type="subTitle" idx="1"/>
          </p:nvPr>
        </p:nvSpPr>
        <p:spPr>
          <a:xfrm>
            <a:off x="3181474" y="4218321"/>
            <a:ext cx="1926300" cy="495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200"/>
              <a:buNone/>
            </a:pPr>
            <a:r>
              <a:rPr lang="en-US" sz="1200" b="1">
                <a:solidFill>
                  <a:schemeClr val="lt1"/>
                </a:solidFill>
                <a:latin typeface="Open Sans ExtraBold"/>
                <a:ea typeface="Open Sans ExtraBold"/>
                <a:cs typeface="Open Sans ExtraBold"/>
                <a:sym typeface="Open Sans ExtraBold"/>
              </a:rPr>
              <a:t>www.geastudy.org</a:t>
            </a:r>
            <a:endParaRPr sz="1200" b="1">
              <a:solidFill>
                <a:schemeClr val="lt1"/>
              </a:solidFill>
              <a:latin typeface="Open Sans ExtraBold"/>
              <a:ea typeface="Open Sans ExtraBold"/>
              <a:cs typeface="Open Sans ExtraBold"/>
              <a:sym typeface="Open Sans ExtraBold"/>
            </a:endParaRPr>
          </a:p>
        </p:txBody>
      </p:sp>
      <p:sp>
        <p:nvSpPr>
          <p:cNvPr id="387" name="Google Shape;387;p51"/>
          <p:cNvSpPr txBox="1"/>
          <p:nvPr/>
        </p:nvSpPr>
        <p:spPr>
          <a:xfrm>
            <a:off x="5345000" y="4218321"/>
            <a:ext cx="1083300" cy="495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200"/>
              <a:buFont typeface="Arial"/>
              <a:buNone/>
            </a:pPr>
            <a:r>
              <a:rPr lang="en-US" sz="1200" b="1">
                <a:solidFill>
                  <a:schemeClr val="lt1"/>
                </a:solidFill>
                <a:latin typeface="Open Sans ExtraBold"/>
                <a:ea typeface="Open Sans ExtraBold"/>
                <a:cs typeface="Open Sans ExtraBold"/>
                <a:sym typeface="Open Sans ExtraBold"/>
              </a:rPr>
              <a:t>@geastudy</a:t>
            </a:r>
            <a:endParaRPr sz="1200" b="1">
              <a:solidFill>
                <a:schemeClr val="lt1"/>
              </a:solidFill>
              <a:latin typeface="Open Sans ExtraBold"/>
              <a:ea typeface="Open Sans ExtraBold"/>
              <a:cs typeface="Open Sans ExtraBold"/>
              <a:sym typeface="Open Sans ExtraBold"/>
            </a:endParaRPr>
          </a:p>
        </p:txBody>
      </p:sp>
      <p:pic>
        <p:nvPicPr>
          <p:cNvPr id="388" name="Google Shape;388;p51"/>
          <p:cNvPicPr preferRelativeResize="0"/>
          <p:nvPr/>
        </p:nvPicPr>
        <p:blipFill rotWithShape="1">
          <a:blip r:embed="rId4">
            <a:alphaModFix/>
          </a:blip>
          <a:srcRect/>
          <a:stretch/>
        </p:blipFill>
        <p:spPr>
          <a:xfrm>
            <a:off x="5058190" y="4180099"/>
            <a:ext cx="286810" cy="286810"/>
          </a:xfrm>
          <a:prstGeom prst="rect">
            <a:avLst/>
          </a:prstGeom>
          <a:noFill/>
          <a:ln>
            <a:noFill/>
          </a:ln>
        </p:spPr>
      </p:pic>
      <p:pic>
        <p:nvPicPr>
          <p:cNvPr id="389" name="Google Shape;389;p51"/>
          <p:cNvPicPr preferRelativeResize="0"/>
          <p:nvPr/>
        </p:nvPicPr>
        <p:blipFill rotWithShape="1">
          <a:blip r:embed="rId5">
            <a:alphaModFix/>
          </a:blip>
          <a:srcRect/>
          <a:stretch/>
        </p:blipFill>
        <p:spPr>
          <a:xfrm>
            <a:off x="2848640" y="4180099"/>
            <a:ext cx="286810" cy="286810"/>
          </a:xfrm>
          <a:prstGeom prst="rect">
            <a:avLst/>
          </a:prstGeom>
          <a:noFill/>
          <a:ln>
            <a:noFill/>
          </a:ln>
        </p:spPr>
      </p:pic>
      <p:pic>
        <p:nvPicPr>
          <p:cNvPr id="390" name="Google Shape;390;p51"/>
          <p:cNvPicPr preferRelativeResize="0"/>
          <p:nvPr/>
        </p:nvPicPr>
        <p:blipFill rotWithShape="1">
          <a:blip r:embed="rId6">
            <a:alphaModFix/>
          </a:blip>
          <a:srcRect/>
          <a:stretch/>
        </p:blipFill>
        <p:spPr>
          <a:xfrm>
            <a:off x="4124452" y="5769864"/>
            <a:ext cx="722378" cy="722378"/>
          </a:xfrm>
          <a:prstGeom prst="rect">
            <a:avLst/>
          </a:prstGeom>
          <a:noFill/>
          <a:ln>
            <a:noFill/>
          </a:ln>
        </p:spPr>
      </p:pic>
      <p:pic>
        <p:nvPicPr>
          <p:cNvPr id="391" name="Google Shape;391;p51"/>
          <p:cNvPicPr preferRelativeResize="0"/>
          <p:nvPr/>
        </p:nvPicPr>
        <p:blipFill rotWithShape="1">
          <a:blip r:embed="rId7">
            <a:alphaModFix/>
          </a:blip>
          <a:srcRect/>
          <a:stretch/>
        </p:blipFill>
        <p:spPr>
          <a:xfrm>
            <a:off x="1773653" y="5885688"/>
            <a:ext cx="2113493" cy="602402"/>
          </a:xfrm>
          <a:prstGeom prst="rect">
            <a:avLst/>
          </a:prstGeom>
          <a:noFill/>
          <a:ln>
            <a:noFill/>
          </a:ln>
        </p:spPr>
      </p:pic>
      <p:pic>
        <p:nvPicPr>
          <p:cNvPr id="392" name="Google Shape;392;p51"/>
          <p:cNvPicPr preferRelativeResize="0"/>
          <p:nvPr/>
        </p:nvPicPr>
        <p:blipFill rotWithShape="1">
          <a:blip r:embed="rId8">
            <a:alphaModFix/>
          </a:blip>
          <a:srcRect/>
          <a:stretch/>
        </p:blipFill>
        <p:spPr>
          <a:xfrm>
            <a:off x="5327364" y="5923396"/>
            <a:ext cx="1477002" cy="451104"/>
          </a:xfrm>
          <a:prstGeom prst="rect">
            <a:avLst/>
          </a:prstGeom>
          <a:noFill/>
          <a:ln>
            <a:noFill/>
          </a:ln>
        </p:spPr>
      </p:pic>
      <p:sp>
        <p:nvSpPr>
          <p:cNvPr id="393" name="Google Shape;393;p51"/>
          <p:cNvSpPr txBox="1">
            <a:spLocks noGrp="1"/>
          </p:cNvSpPr>
          <p:nvPr>
            <p:ph type="ctrTitle"/>
          </p:nvPr>
        </p:nvSpPr>
        <p:spPr>
          <a:xfrm>
            <a:off x="1143000" y="2975207"/>
            <a:ext cx="6858000" cy="1204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800"/>
              <a:buFont typeface="Trebuchet MS"/>
              <a:buNone/>
            </a:pPr>
            <a:r>
              <a:rPr lang="en-US" sz="4800" b="1">
                <a:solidFill>
                  <a:schemeClr val="lt1"/>
                </a:solidFill>
                <a:latin typeface="Trebuchet MS"/>
                <a:ea typeface="Trebuchet MS"/>
                <a:cs typeface="Trebuchet MS"/>
                <a:sym typeface="Trebuchet MS"/>
              </a:rPr>
              <a:t>Thank You</a:t>
            </a:r>
            <a:endParaRPr b="1">
              <a:solidFill>
                <a:schemeClr val="lt1"/>
              </a:solidFill>
              <a:latin typeface="Trebuchet MS"/>
              <a:ea typeface="Trebuchet MS"/>
              <a:cs typeface="Trebuchet MS"/>
              <a:sym typeface="Trebuchet MS"/>
            </a:endParaRPr>
          </a:p>
        </p:txBody>
      </p:sp>
      <p:sp>
        <p:nvSpPr>
          <p:cNvPr id="394" name="Google Shape;394;p51"/>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mt="29000"/>
          </a:blip>
          <a:stretch>
            <a:fillRect/>
          </a:stretch>
        </a:blipFill>
        <a:effectLst/>
      </p:bgPr>
    </p:bg>
    <p:spTree>
      <p:nvGrpSpPr>
        <p:cNvPr id="1" name="Shape 259"/>
        <p:cNvGrpSpPr/>
        <p:nvPr/>
      </p:nvGrpSpPr>
      <p:grpSpPr>
        <a:xfrm>
          <a:off x="0" y="0"/>
          <a:ext cx="0" cy="0"/>
          <a:chOff x="0" y="0"/>
          <a:chExt cx="0" cy="0"/>
        </a:xfrm>
      </p:grpSpPr>
      <p:sp>
        <p:nvSpPr>
          <p:cNvPr id="260" name="Google Shape;260;p39"/>
          <p:cNvSpPr/>
          <p:nvPr/>
        </p:nvSpPr>
        <p:spPr>
          <a:xfrm>
            <a:off x="-1" y="1756669"/>
            <a:ext cx="9144000" cy="1234800"/>
          </a:xfrm>
          <a:prstGeom prst="rect">
            <a:avLst/>
          </a:prstGeom>
          <a:solidFill>
            <a:srgbClr val="35CEE2"/>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1" name="Google Shape;261;p39"/>
          <p:cNvSpPr txBox="1">
            <a:spLocks noGrp="1"/>
          </p:cNvSpPr>
          <p:nvPr>
            <p:ph type="title"/>
          </p:nvPr>
        </p:nvSpPr>
        <p:spPr>
          <a:xfrm>
            <a:off x="166700" y="1794433"/>
            <a:ext cx="8739900" cy="1094100"/>
          </a:xfrm>
          <a:prstGeom prst="rect">
            <a:avLst/>
          </a:prstGeom>
          <a:noFill/>
          <a:ln>
            <a:noFill/>
          </a:ln>
        </p:spPr>
        <p:txBody>
          <a:bodyPr spcFirstLastPara="1" wrap="square" lIns="121900" tIns="60925" rIns="121900" bIns="60925" anchor="b" anchorCtr="0">
            <a:noAutofit/>
          </a:bodyPr>
          <a:lstStyle/>
          <a:p>
            <a:pPr marL="0" marR="0" lvl="0" indent="0" algn="l" rtl="0">
              <a:lnSpc>
                <a:spcPct val="90000"/>
              </a:lnSpc>
              <a:spcBef>
                <a:spcPts val="0"/>
              </a:spcBef>
              <a:spcAft>
                <a:spcPts val="0"/>
              </a:spcAft>
              <a:buClr>
                <a:schemeClr val="lt1"/>
              </a:buClr>
              <a:buSzPts val="5300"/>
              <a:buFont typeface="Trebuchet MS"/>
              <a:buNone/>
            </a:pPr>
            <a:r>
              <a:rPr lang="en-US" sz="3600" b="1">
                <a:solidFill>
                  <a:schemeClr val="lt1"/>
                </a:solidFill>
                <a:latin typeface="Trebuchet MS"/>
                <a:ea typeface="Trebuchet MS"/>
                <a:cs typeface="Trebuchet MS"/>
                <a:sym typeface="Trebuchet MS"/>
              </a:rPr>
              <a:t>Vignettes Based Measures of Gender Equality</a:t>
            </a:r>
            <a:endParaRPr sz="3600"/>
          </a:p>
        </p:txBody>
      </p:sp>
      <p:sp>
        <p:nvSpPr>
          <p:cNvPr id="262" name="Google Shape;262;p39"/>
          <p:cNvSpPr txBox="1"/>
          <p:nvPr/>
        </p:nvSpPr>
        <p:spPr>
          <a:xfrm>
            <a:off x="166691" y="2991424"/>
            <a:ext cx="6720900" cy="533700"/>
          </a:xfrm>
          <a:prstGeom prst="rect">
            <a:avLst/>
          </a:prstGeom>
          <a:noFill/>
          <a:ln>
            <a:noFill/>
          </a:ln>
        </p:spPr>
        <p:txBody>
          <a:bodyPr spcFirstLastPara="1" wrap="square" lIns="121900" tIns="60925" rIns="121900" bIns="60925" anchor="t" anchorCtr="0">
            <a:noAutofit/>
          </a:bodyPr>
          <a:lstStyle/>
          <a:p>
            <a:pPr marL="0" marR="0" lvl="0" indent="0" algn="l" rtl="0">
              <a:spcBef>
                <a:spcPts val="0"/>
              </a:spcBef>
              <a:spcAft>
                <a:spcPts val="0"/>
              </a:spcAft>
              <a:buNone/>
            </a:pPr>
            <a:r>
              <a:rPr lang="en-US" sz="2700">
                <a:solidFill>
                  <a:srgbClr val="0D3B52"/>
                </a:solidFill>
                <a:latin typeface="Open Sans"/>
                <a:ea typeface="Open Sans"/>
                <a:cs typeface="Open Sans"/>
                <a:sym typeface="Open Sans"/>
              </a:rPr>
              <a:t>In the Global Early Adolescent Study</a:t>
            </a:r>
            <a:endParaRPr sz="1900"/>
          </a:p>
        </p:txBody>
      </p:sp>
      <p:sp>
        <p:nvSpPr>
          <p:cNvPr id="263" name="Google Shape;263;p39"/>
          <p:cNvSpPr/>
          <p:nvPr/>
        </p:nvSpPr>
        <p:spPr>
          <a:xfrm>
            <a:off x="0" y="6412992"/>
            <a:ext cx="9144000" cy="445200"/>
          </a:xfrm>
          <a:prstGeom prst="rect">
            <a:avLst/>
          </a:prstGeom>
          <a:solidFill>
            <a:srgbClr val="0D3B52"/>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4" name="Google Shape;264;p39"/>
          <p:cNvSpPr txBox="1">
            <a:spLocks noGrp="1"/>
          </p:cNvSpPr>
          <p:nvPr>
            <p:ph type="sldNum" idx="12"/>
          </p:nvPr>
        </p:nvSpPr>
        <p:spPr>
          <a:xfrm>
            <a:off x="8375903" y="6465126"/>
            <a:ext cx="599100" cy="365100"/>
          </a:xfrm>
          <a:prstGeom prst="rect">
            <a:avLst/>
          </a:prstGeom>
          <a:noFill/>
          <a:ln>
            <a:noFill/>
          </a:ln>
        </p:spPr>
        <p:txBody>
          <a:bodyPr spcFirstLastPara="1" wrap="square" lIns="121900" tIns="60925" rIns="121900" bIns="60925" anchor="ctr" anchorCtr="0">
            <a:noAutofit/>
          </a:bodyPr>
          <a:lstStyle/>
          <a:p>
            <a:pPr marL="0" marR="0" lvl="0" indent="0" algn="r" rtl="0">
              <a:spcBef>
                <a:spcPts val="0"/>
              </a:spcBef>
              <a:spcAft>
                <a:spcPts val="0"/>
              </a:spcAft>
              <a:buNone/>
            </a:pPr>
            <a:fld id="{00000000-1234-1234-1234-123412341234}" type="slidenum">
              <a:rPr lang="en-US" sz="1200" b="1">
                <a:solidFill>
                  <a:srgbClr val="D9E021"/>
                </a:solidFill>
                <a:latin typeface="Open Sans ExtraBold"/>
                <a:ea typeface="Open Sans ExtraBold"/>
                <a:cs typeface="Open Sans ExtraBold"/>
                <a:sym typeface="Open Sans ExtraBold"/>
              </a:rPr>
              <a:t>2</a:t>
            </a:fld>
            <a:endParaRPr sz="1200" b="1">
              <a:solidFill>
                <a:srgbClr val="D9E021"/>
              </a:solidFill>
              <a:latin typeface="Open Sans ExtraBold"/>
              <a:ea typeface="Open Sans ExtraBold"/>
              <a:cs typeface="Open Sans ExtraBold"/>
              <a:sym typeface="Open Sans ExtraBold"/>
            </a:endParaRPr>
          </a:p>
        </p:txBody>
      </p:sp>
      <p:sp>
        <p:nvSpPr>
          <p:cNvPr id="265" name="Google Shape;265;p39"/>
          <p:cNvSpPr txBox="1"/>
          <p:nvPr/>
        </p:nvSpPr>
        <p:spPr>
          <a:xfrm>
            <a:off x="166688" y="6501833"/>
            <a:ext cx="5813400" cy="287100"/>
          </a:xfrm>
          <a:prstGeom prst="rect">
            <a:avLst/>
          </a:prstGeom>
          <a:noFill/>
          <a:ln>
            <a:noFill/>
          </a:ln>
        </p:spPr>
        <p:txBody>
          <a:bodyPr spcFirstLastPara="1" wrap="square" lIns="121900" tIns="60925" rIns="121900" bIns="60925" anchor="t" anchorCtr="0">
            <a:noAutofit/>
          </a:bodyPr>
          <a:lstStyle/>
          <a:p>
            <a:pPr marL="0" marR="0" lvl="0" indent="0" algn="l" rtl="0">
              <a:spcBef>
                <a:spcPts val="0"/>
              </a:spcBef>
              <a:spcAft>
                <a:spcPts val="0"/>
              </a:spcAft>
              <a:buNone/>
            </a:pPr>
            <a:r>
              <a:rPr lang="en-US" sz="1100">
                <a:solidFill>
                  <a:schemeClr val="lt1"/>
                </a:solidFill>
                <a:latin typeface="Open Sans"/>
                <a:ea typeface="Open Sans"/>
                <a:cs typeface="Open Sans"/>
                <a:sym typeface="Open Sans"/>
              </a:rPr>
              <a:t>The Global Early Adolescent Study: Vignettes Based Measures of Gender Equality</a:t>
            </a:r>
            <a:endParaRPr sz="19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mt="29000"/>
          </a:blip>
          <a:stretch>
            <a:fillRect/>
          </a:stretch>
        </a:blipFill>
        <a:effectLst/>
      </p:bgPr>
    </p:bg>
    <p:spTree>
      <p:nvGrpSpPr>
        <p:cNvPr id="1" name="Shape 269"/>
        <p:cNvGrpSpPr/>
        <p:nvPr/>
      </p:nvGrpSpPr>
      <p:grpSpPr>
        <a:xfrm>
          <a:off x="0" y="0"/>
          <a:ext cx="0" cy="0"/>
          <a:chOff x="0" y="0"/>
          <a:chExt cx="0" cy="0"/>
        </a:xfrm>
      </p:grpSpPr>
      <p:sp>
        <p:nvSpPr>
          <p:cNvPr id="270" name="Google Shape;270;p40"/>
          <p:cNvSpPr/>
          <p:nvPr/>
        </p:nvSpPr>
        <p:spPr>
          <a:xfrm>
            <a:off x="0" y="6412992"/>
            <a:ext cx="9144000" cy="445200"/>
          </a:xfrm>
          <a:prstGeom prst="rect">
            <a:avLst/>
          </a:prstGeom>
          <a:solidFill>
            <a:srgbClr val="0D3B52"/>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1" name="Google Shape;271;p40"/>
          <p:cNvSpPr txBox="1">
            <a:spLocks noGrp="1"/>
          </p:cNvSpPr>
          <p:nvPr>
            <p:ph type="sldNum" idx="12"/>
          </p:nvPr>
        </p:nvSpPr>
        <p:spPr>
          <a:xfrm>
            <a:off x="8375903" y="6465126"/>
            <a:ext cx="599100" cy="365100"/>
          </a:xfrm>
          <a:prstGeom prst="rect">
            <a:avLst/>
          </a:prstGeom>
          <a:noFill/>
          <a:ln>
            <a:noFill/>
          </a:ln>
        </p:spPr>
        <p:txBody>
          <a:bodyPr spcFirstLastPara="1" wrap="square" lIns="121900" tIns="60925" rIns="121900" bIns="60925" anchor="ctr" anchorCtr="0">
            <a:noAutofit/>
          </a:bodyPr>
          <a:lstStyle/>
          <a:p>
            <a:pPr marL="0" marR="0" lvl="0" indent="0" algn="r" rtl="0">
              <a:spcBef>
                <a:spcPts val="0"/>
              </a:spcBef>
              <a:spcAft>
                <a:spcPts val="0"/>
              </a:spcAft>
              <a:buNone/>
            </a:pPr>
            <a:fld id="{00000000-1234-1234-1234-123412341234}" type="slidenum">
              <a:rPr lang="en-US" sz="1200" b="1">
                <a:solidFill>
                  <a:srgbClr val="D9E021"/>
                </a:solidFill>
                <a:latin typeface="Open Sans ExtraBold"/>
                <a:ea typeface="Open Sans ExtraBold"/>
                <a:cs typeface="Open Sans ExtraBold"/>
                <a:sym typeface="Open Sans ExtraBold"/>
              </a:rPr>
              <a:t>3</a:t>
            </a:fld>
            <a:endParaRPr sz="1200" b="1">
              <a:solidFill>
                <a:srgbClr val="D9E021"/>
              </a:solidFill>
              <a:latin typeface="Open Sans ExtraBold"/>
              <a:ea typeface="Open Sans ExtraBold"/>
              <a:cs typeface="Open Sans ExtraBold"/>
              <a:sym typeface="Open Sans ExtraBold"/>
            </a:endParaRPr>
          </a:p>
        </p:txBody>
      </p:sp>
      <p:sp>
        <p:nvSpPr>
          <p:cNvPr id="272" name="Google Shape;272;p40"/>
          <p:cNvSpPr txBox="1"/>
          <p:nvPr/>
        </p:nvSpPr>
        <p:spPr>
          <a:xfrm>
            <a:off x="166688" y="6501833"/>
            <a:ext cx="5813400" cy="287100"/>
          </a:xfrm>
          <a:prstGeom prst="rect">
            <a:avLst/>
          </a:prstGeom>
          <a:noFill/>
          <a:ln>
            <a:noFill/>
          </a:ln>
        </p:spPr>
        <p:txBody>
          <a:bodyPr spcFirstLastPara="1" wrap="square" lIns="121900" tIns="60925" rIns="121900" bIns="60925" anchor="t" anchorCtr="0">
            <a:noAutofit/>
          </a:bodyPr>
          <a:lstStyle/>
          <a:p>
            <a:pPr marL="0" lvl="0" indent="0" algn="l" rtl="0">
              <a:spcBef>
                <a:spcPts val="0"/>
              </a:spcBef>
              <a:spcAft>
                <a:spcPts val="0"/>
              </a:spcAft>
              <a:buClr>
                <a:schemeClr val="dk1"/>
              </a:buClr>
              <a:buFont typeface="Arial"/>
              <a:buNone/>
            </a:pPr>
            <a:r>
              <a:rPr lang="en-US" sz="1100">
                <a:solidFill>
                  <a:schemeClr val="lt1"/>
                </a:solidFill>
                <a:latin typeface="Open Sans"/>
                <a:ea typeface="Open Sans"/>
                <a:cs typeface="Open Sans"/>
                <a:sym typeface="Open Sans"/>
              </a:rPr>
              <a:t>The Global Early Adolescent Study: Vignettes Based Measures of Gender Equality</a:t>
            </a:r>
            <a:endParaRPr sz="1900"/>
          </a:p>
        </p:txBody>
      </p:sp>
      <p:sp>
        <p:nvSpPr>
          <p:cNvPr id="273" name="Google Shape;273;p40"/>
          <p:cNvSpPr txBox="1"/>
          <p:nvPr/>
        </p:nvSpPr>
        <p:spPr>
          <a:xfrm>
            <a:off x="430875" y="436897"/>
            <a:ext cx="7886700" cy="651300"/>
          </a:xfrm>
          <a:prstGeom prst="rect">
            <a:avLst/>
          </a:prstGeom>
          <a:noFill/>
          <a:ln>
            <a:noFill/>
          </a:ln>
        </p:spPr>
        <p:txBody>
          <a:bodyPr spcFirstLastPara="1" wrap="square" lIns="121900" tIns="60925" rIns="121900" bIns="60925" anchor="ctr" anchorCtr="0">
            <a:noAutofit/>
          </a:bodyPr>
          <a:lstStyle/>
          <a:p>
            <a:pPr marL="0" marR="0" lvl="0" indent="0" algn="l" rtl="0">
              <a:lnSpc>
                <a:spcPct val="90000"/>
              </a:lnSpc>
              <a:spcBef>
                <a:spcPts val="0"/>
              </a:spcBef>
              <a:spcAft>
                <a:spcPts val="0"/>
              </a:spcAft>
              <a:buClr>
                <a:srgbClr val="35CEE2"/>
              </a:buClr>
              <a:buSzPts val="3700"/>
              <a:buFont typeface="Trebuchet MS"/>
              <a:buNone/>
            </a:pPr>
            <a:r>
              <a:rPr lang="en-US" sz="3700" b="1">
                <a:solidFill>
                  <a:srgbClr val="35CEE2"/>
                </a:solidFill>
                <a:latin typeface="Trebuchet MS"/>
                <a:ea typeface="Trebuchet MS"/>
                <a:cs typeface="Trebuchet MS"/>
                <a:sym typeface="Trebuchet MS"/>
              </a:rPr>
              <a:t>Objectives</a:t>
            </a:r>
            <a:endParaRPr sz="3700" b="1">
              <a:solidFill>
                <a:srgbClr val="35CEE2"/>
              </a:solidFill>
              <a:latin typeface="Trebuchet MS"/>
              <a:ea typeface="Trebuchet MS"/>
              <a:cs typeface="Trebuchet MS"/>
              <a:sym typeface="Trebuchet MS"/>
            </a:endParaRPr>
          </a:p>
          <a:p>
            <a:pPr marL="0" marR="0" lvl="0" indent="0" algn="l" rtl="0">
              <a:lnSpc>
                <a:spcPct val="90000"/>
              </a:lnSpc>
              <a:spcBef>
                <a:spcPts val="0"/>
              </a:spcBef>
              <a:spcAft>
                <a:spcPts val="0"/>
              </a:spcAft>
              <a:buClr>
                <a:srgbClr val="35CEE2"/>
              </a:buClr>
              <a:buSzPts val="3700"/>
              <a:buFont typeface="Trebuchet MS"/>
              <a:buNone/>
            </a:pPr>
            <a:endParaRPr sz="2700" b="1">
              <a:solidFill>
                <a:srgbClr val="0D3B52"/>
              </a:solidFill>
              <a:latin typeface="Trebuchet MS"/>
              <a:ea typeface="Trebuchet MS"/>
              <a:cs typeface="Trebuchet MS"/>
              <a:sym typeface="Trebuchet MS"/>
            </a:endParaRPr>
          </a:p>
        </p:txBody>
      </p:sp>
      <p:sp>
        <p:nvSpPr>
          <p:cNvPr id="274" name="Google Shape;274;p40"/>
          <p:cNvSpPr txBox="1"/>
          <p:nvPr/>
        </p:nvSpPr>
        <p:spPr>
          <a:xfrm>
            <a:off x="461925" y="1661200"/>
            <a:ext cx="4944900" cy="3682500"/>
          </a:xfrm>
          <a:prstGeom prst="rect">
            <a:avLst/>
          </a:prstGeom>
          <a:noFill/>
          <a:ln>
            <a:noFill/>
          </a:ln>
        </p:spPr>
        <p:txBody>
          <a:bodyPr spcFirstLastPara="1" wrap="square" lIns="121900" tIns="121900" rIns="121900" bIns="121900" anchor="ctr" anchorCtr="0">
            <a:noAutofit/>
          </a:bodyPr>
          <a:lstStyle/>
          <a:p>
            <a:pPr marL="0" lvl="0" indent="0" algn="l" rtl="0">
              <a:lnSpc>
                <a:spcPct val="90000"/>
              </a:lnSpc>
              <a:spcBef>
                <a:spcPts val="0"/>
              </a:spcBef>
              <a:spcAft>
                <a:spcPts val="0"/>
              </a:spcAft>
              <a:buClr>
                <a:srgbClr val="000000"/>
              </a:buClr>
              <a:buSzPts val="1100"/>
              <a:buFont typeface="Arial"/>
              <a:buNone/>
            </a:pPr>
            <a:r>
              <a:rPr lang="en-US" sz="2100">
                <a:solidFill>
                  <a:schemeClr val="dk1"/>
                </a:solidFill>
                <a:latin typeface="Trebuchet MS"/>
                <a:ea typeface="Trebuchet MS"/>
                <a:cs typeface="Trebuchet MS"/>
                <a:sym typeface="Trebuchet MS"/>
              </a:rPr>
              <a:t>The Vignettes-based measure of gender equality…</a:t>
            </a:r>
            <a:endParaRPr sz="2100">
              <a:solidFill>
                <a:schemeClr val="dk1"/>
              </a:solidFill>
              <a:latin typeface="Trebuchet MS"/>
              <a:ea typeface="Trebuchet MS"/>
              <a:cs typeface="Trebuchet MS"/>
              <a:sym typeface="Trebuchet MS"/>
            </a:endParaRPr>
          </a:p>
          <a:p>
            <a:pPr marL="171450" lvl="0" indent="-165100" algn="l" rtl="0">
              <a:lnSpc>
                <a:spcPct val="90000"/>
              </a:lnSpc>
              <a:spcBef>
                <a:spcPts val="750"/>
              </a:spcBef>
              <a:spcAft>
                <a:spcPts val="0"/>
              </a:spcAft>
              <a:buClr>
                <a:srgbClr val="D9E021"/>
              </a:buClr>
              <a:buSzPts val="2100"/>
              <a:buFont typeface="Trebuchet MS"/>
              <a:buChar char="•"/>
            </a:pPr>
            <a:r>
              <a:rPr lang="en-US" sz="2100">
                <a:solidFill>
                  <a:schemeClr val="dk1"/>
                </a:solidFill>
                <a:latin typeface="Trebuchet MS"/>
                <a:ea typeface="Trebuchet MS"/>
                <a:cs typeface="Trebuchet MS"/>
                <a:sym typeface="Trebuchet MS"/>
              </a:rPr>
              <a:t>Assesses gender biases using stories about typical romantic and non-romantic relationships among young adolescents</a:t>
            </a:r>
            <a:endParaRPr sz="2100">
              <a:solidFill>
                <a:schemeClr val="dk1"/>
              </a:solidFill>
              <a:latin typeface="Trebuchet MS"/>
              <a:ea typeface="Trebuchet MS"/>
              <a:cs typeface="Trebuchet MS"/>
              <a:sym typeface="Trebuchet MS"/>
            </a:endParaRPr>
          </a:p>
          <a:p>
            <a:pPr marL="171450" lvl="0" indent="-165100" algn="l" rtl="0">
              <a:lnSpc>
                <a:spcPct val="90000"/>
              </a:lnSpc>
              <a:spcBef>
                <a:spcPts val="750"/>
              </a:spcBef>
              <a:spcAft>
                <a:spcPts val="0"/>
              </a:spcAft>
              <a:buClr>
                <a:srgbClr val="D9E021"/>
              </a:buClr>
              <a:buSzPts val="2100"/>
              <a:buFont typeface="Trebuchet MS"/>
              <a:buChar char="•"/>
            </a:pPr>
            <a:r>
              <a:rPr lang="en-US" sz="2100">
                <a:solidFill>
                  <a:schemeClr val="dk1"/>
                </a:solidFill>
                <a:latin typeface="Trebuchet MS"/>
                <a:ea typeface="Trebuchet MS"/>
                <a:cs typeface="Trebuchet MS"/>
                <a:sym typeface="Trebuchet MS"/>
              </a:rPr>
              <a:t>Seeks to understand how young adolescents think differently about a relationship situation when it is the boy who is initiating/experiencing the situation and when it is a girl.</a:t>
            </a:r>
            <a:endParaRPr sz="2100">
              <a:solidFill>
                <a:schemeClr val="dk1"/>
              </a:solidFill>
              <a:latin typeface="Trebuchet MS"/>
              <a:ea typeface="Trebuchet MS"/>
              <a:cs typeface="Trebuchet MS"/>
              <a:sym typeface="Trebuchet MS"/>
            </a:endParaRPr>
          </a:p>
        </p:txBody>
      </p:sp>
      <p:pic>
        <p:nvPicPr>
          <p:cNvPr id="275" name="Google Shape;275;p40"/>
          <p:cNvPicPr preferRelativeResize="0"/>
          <p:nvPr/>
        </p:nvPicPr>
        <p:blipFill rotWithShape="1">
          <a:blip r:embed="rId4">
            <a:alphaModFix/>
          </a:blip>
          <a:srcRect/>
          <a:stretch/>
        </p:blipFill>
        <p:spPr>
          <a:xfrm>
            <a:off x="5605101" y="2104213"/>
            <a:ext cx="3319550" cy="2649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mt="29000"/>
          </a:blip>
          <a:stretch>
            <a:fillRect/>
          </a:stretch>
        </a:blipFill>
        <a:effectLst/>
      </p:bgPr>
    </p:bg>
    <p:spTree>
      <p:nvGrpSpPr>
        <p:cNvPr id="1" name="Shape 279"/>
        <p:cNvGrpSpPr/>
        <p:nvPr/>
      </p:nvGrpSpPr>
      <p:grpSpPr>
        <a:xfrm>
          <a:off x="0" y="0"/>
          <a:ext cx="0" cy="0"/>
          <a:chOff x="0" y="0"/>
          <a:chExt cx="0" cy="0"/>
        </a:xfrm>
      </p:grpSpPr>
      <p:sp>
        <p:nvSpPr>
          <p:cNvPr id="280" name="Google Shape;280;p41"/>
          <p:cNvSpPr/>
          <p:nvPr/>
        </p:nvSpPr>
        <p:spPr>
          <a:xfrm>
            <a:off x="0" y="6412992"/>
            <a:ext cx="9144000" cy="445200"/>
          </a:xfrm>
          <a:prstGeom prst="rect">
            <a:avLst/>
          </a:prstGeom>
          <a:solidFill>
            <a:srgbClr val="0D3B52"/>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1" name="Google Shape;281;p41"/>
          <p:cNvSpPr txBox="1">
            <a:spLocks noGrp="1"/>
          </p:cNvSpPr>
          <p:nvPr>
            <p:ph type="sldNum" idx="12"/>
          </p:nvPr>
        </p:nvSpPr>
        <p:spPr>
          <a:xfrm>
            <a:off x="8375903" y="6465126"/>
            <a:ext cx="599100" cy="365100"/>
          </a:xfrm>
          <a:prstGeom prst="rect">
            <a:avLst/>
          </a:prstGeom>
          <a:noFill/>
          <a:ln>
            <a:noFill/>
          </a:ln>
        </p:spPr>
        <p:txBody>
          <a:bodyPr spcFirstLastPara="1" wrap="square" lIns="121900" tIns="60925" rIns="121900" bIns="60925" anchor="ctr" anchorCtr="0">
            <a:noAutofit/>
          </a:bodyPr>
          <a:lstStyle/>
          <a:p>
            <a:pPr marL="0" marR="0" lvl="0" indent="0" algn="r" rtl="0">
              <a:spcBef>
                <a:spcPts val="0"/>
              </a:spcBef>
              <a:spcAft>
                <a:spcPts val="0"/>
              </a:spcAft>
              <a:buNone/>
            </a:pPr>
            <a:fld id="{00000000-1234-1234-1234-123412341234}" type="slidenum">
              <a:rPr lang="en-US" sz="1200" b="1">
                <a:solidFill>
                  <a:srgbClr val="D9E021"/>
                </a:solidFill>
                <a:latin typeface="Open Sans ExtraBold"/>
                <a:ea typeface="Open Sans ExtraBold"/>
                <a:cs typeface="Open Sans ExtraBold"/>
                <a:sym typeface="Open Sans ExtraBold"/>
              </a:rPr>
              <a:t>4</a:t>
            </a:fld>
            <a:endParaRPr sz="1200" b="1">
              <a:solidFill>
                <a:srgbClr val="D9E021"/>
              </a:solidFill>
              <a:latin typeface="Open Sans ExtraBold"/>
              <a:ea typeface="Open Sans ExtraBold"/>
              <a:cs typeface="Open Sans ExtraBold"/>
              <a:sym typeface="Open Sans ExtraBold"/>
            </a:endParaRPr>
          </a:p>
        </p:txBody>
      </p:sp>
      <p:sp>
        <p:nvSpPr>
          <p:cNvPr id="282" name="Google Shape;282;p41"/>
          <p:cNvSpPr txBox="1"/>
          <p:nvPr/>
        </p:nvSpPr>
        <p:spPr>
          <a:xfrm>
            <a:off x="166688" y="6501833"/>
            <a:ext cx="5813400" cy="287100"/>
          </a:xfrm>
          <a:prstGeom prst="rect">
            <a:avLst/>
          </a:prstGeom>
          <a:noFill/>
          <a:ln>
            <a:noFill/>
          </a:ln>
        </p:spPr>
        <p:txBody>
          <a:bodyPr spcFirstLastPara="1" wrap="square" lIns="121900" tIns="60925" rIns="121900" bIns="60925" anchor="t" anchorCtr="0">
            <a:noAutofit/>
          </a:bodyPr>
          <a:lstStyle/>
          <a:p>
            <a:pPr marL="0" lvl="0" indent="0" algn="l" rtl="0">
              <a:spcBef>
                <a:spcPts val="0"/>
              </a:spcBef>
              <a:spcAft>
                <a:spcPts val="0"/>
              </a:spcAft>
              <a:buNone/>
            </a:pPr>
            <a:r>
              <a:rPr lang="en-US" sz="1100">
                <a:solidFill>
                  <a:schemeClr val="lt1"/>
                </a:solidFill>
                <a:latin typeface="Open Sans"/>
                <a:ea typeface="Open Sans"/>
                <a:cs typeface="Open Sans"/>
                <a:sym typeface="Open Sans"/>
              </a:rPr>
              <a:t>The Global Early Adolescent Study: Vignettes Based Measures of Gender Equality</a:t>
            </a:r>
            <a:endParaRPr sz="1900"/>
          </a:p>
        </p:txBody>
      </p:sp>
      <p:sp>
        <p:nvSpPr>
          <p:cNvPr id="283" name="Google Shape;283;p41"/>
          <p:cNvSpPr txBox="1"/>
          <p:nvPr/>
        </p:nvSpPr>
        <p:spPr>
          <a:xfrm>
            <a:off x="430875" y="436897"/>
            <a:ext cx="7886700" cy="651300"/>
          </a:xfrm>
          <a:prstGeom prst="rect">
            <a:avLst/>
          </a:prstGeom>
          <a:noFill/>
          <a:ln>
            <a:noFill/>
          </a:ln>
        </p:spPr>
        <p:txBody>
          <a:bodyPr spcFirstLastPara="1" wrap="square" lIns="121900" tIns="60925" rIns="121900" bIns="60925" anchor="ctr" anchorCtr="0">
            <a:noAutofit/>
          </a:bodyPr>
          <a:lstStyle/>
          <a:p>
            <a:pPr marL="0" marR="0" lvl="0" indent="0" algn="l" rtl="0">
              <a:lnSpc>
                <a:spcPct val="90000"/>
              </a:lnSpc>
              <a:spcBef>
                <a:spcPts val="0"/>
              </a:spcBef>
              <a:spcAft>
                <a:spcPts val="0"/>
              </a:spcAft>
              <a:buClr>
                <a:srgbClr val="35CEE2"/>
              </a:buClr>
              <a:buSzPts val="3700"/>
              <a:buFont typeface="Trebuchet MS"/>
              <a:buNone/>
            </a:pPr>
            <a:r>
              <a:rPr lang="en-US" sz="3700" b="1">
                <a:solidFill>
                  <a:srgbClr val="35CEE2"/>
                </a:solidFill>
                <a:latin typeface="Trebuchet MS"/>
                <a:ea typeface="Trebuchet MS"/>
                <a:cs typeface="Trebuchet MS"/>
                <a:sym typeface="Trebuchet MS"/>
              </a:rPr>
              <a:t>How Were They Developed?</a:t>
            </a:r>
            <a:endParaRPr sz="3700" b="1">
              <a:solidFill>
                <a:srgbClr val="35CEE2"/>
              </a:solidFill>
              <a:latin typeface="Trebuchet MS"/>
              <a:ea typeface="Trebuchet MS"/>
              <a:cs typeface="Trebuchet MS"/>
              <a:sym typeface="Trebuchet MS"/>
            </a:endParaRPr>
          </a:p>
          <a:p>
            <a:pPr marL="0" marR="0" lvl="0" indent="0" algn="l" rtl="0">
              <a:lnSpc>
                <a:spcPct val="90000"/>
              </a:lnSpc>
              <a:spcBef>
                <a:spcPts val="0"/>
              </a:spcBef>
              <a:spcAft>
                <a:spcPts val="0"/>
              </a:spcAft>
              <a:buClr>
                <a:srgbClr val="35CEE2"/>
              </a:buClr>
              <a:buSzPts val="3700"/>
              <a:buFont typeface="Trebuchet MS"/>
              <a:buNone/>
            </a:pPr>
            <a:endParaRPr sz="2700" b="1">
              <a:solidFill>
                <a:srgbClr val="0D3B52"/>
              </a:solidFill>
              <a:latin typeface="Trebuchet MS"/>
              <a:ea typeface="Trebuchet MS"/>
              <a:cs typeface="Trebuchet MS"/>
              <a:sym typeface="Trebuchet MS"/>
            </a:endParaRPr>
          </a:p>
        </p:txBody>
      </p:sp>
      <p:sp>
        <p:nvSpPr>
          <p:cNvPr id="284" name="Google Shape;284;p41"/>
          <p:cNvSpPr txBox="1"/>
          <p:nvPr/>
        </p:nvSpPr>
        <p:spPr>
          <a:xfrm>
            <a:off x="461925" y="1661200"/>
            <a:ext cx="8471700" cy="3682500"/>
          </a:xfrm>
          <a:prstGeom prst="rect">
            <a:avLst/>
          </a:prstGeom>
          <a:noFill/>
          <a:ln>
            <a:noFill/>
          </a:ln>
        </p:spPr>
        <p:txBody>
          <a:bodyPr spcFirstLastPara="1" wrap="square" lIns="121900" tIns="121900" rIns="121900" bIns="121900" anchor="ctr" anchorCtr="0">
            <a:noAutofit/>
          </a:bodyPr>
          <a:lstStyle/>
          <a:p>
            <a:pPr marL="171450" lvl="0" indent="-190500" algn="l" rtl="0">
              <a:lnSpc>
                <a:spcPct val="90000"/>
              </a:lnSpc>
              <a:spcBef>
                <a:spcPts val="0"/>
              </a:spcBef>
              <a:spcAft>
                <a:spcPts val="0"/>
              </a:spcAft>
              <a:buClr>
                <a:srgbClr val="D9E021"/>
              </a:buClr>
              <a:buSzPts val="2100"/>
              <a:buFont typeface="Trebuchet MS"/>
              <a:buChar char="•"/>
            </a:pPr>
            <a:r>
              <a:rPr lang="en-US" sz="2100">
                <a:solidFill>
                  <a:schemeClr val="dk1"/>
                </a:solidFill>
                <a:latin typeface="Trebuchet MS"/>
                <a:ea typeface="Trebuchet MS"/>
                <a:cs typeface="Trebuchet MS"/>
                <a:sym typeface="Trebuchet MS"/>
              </a:rPr>
              <a:t>Three day focus groups</a:t>
            </a:r>
            <a:endParaRPr sz="2100">
              <a:solidFill>
                <a:schemeClr val="dk1"/>
              </a:solidFill>
              <a:latin typeface="Trebuchet MS"/>
              <a:ea typeface="Trebuchet MS"/>
              <a:cs typeface="Trebuchet MS"/>
              <a:sym typeface="Trebuchet MS"/>
            </a:endParaRPr>
          </a:p>
          <a:p>
            <a:pPr marL="857250" lvl="2" indent="-190500" algn="l" rtl="0">
              <a:lnSpc>
                <a:spcPct val="90000"/>
              </a:lnSpc>
              <a:spcBef>
                <a:spcPts val="375"/>
              </a:spcBef>
              <a:spcAft>
                <a:spcPts val="0"/>
              </a:spcAft>
              <a:buClr>
                <a:schemeClr val="dk1"/>
              </a:buClr>
              <a:buSzPts val="2100"/>
              <a:buFont typeface="Trebuchet MS"/>
              <a:buChar char="•"/>
            </a:pPr>
            <a:r>
              <a:rPr lang="en-US" sz="2100">
                <a:solidFill>
                  <a:schemeClr val="dk1"/>
                </a:solidFill>
                <a:latin typeface="Trebuchet MS"/>
                <a:ea typeface="Trebuchet MS"/>
                <a:cs typeface="Trebuchet MS"/>
                <a:sym typeface="Trebuchet MS"/>
              </a:rPr>
              <a:t> Groups of 10-12 young adolescents ages 11-14 in each site</a:t>
            </a:r>
            <a:endParaRPr sz="2100">
              <a:solidFill>
                <a:schemeClr val="dk1"/>
              </a:solidFill>
              <a:latin typeface="Trebuchet MS"/>
              <a:ea typeface="Trebuchet MS"/>
              <a:cs typeface="Trebuchet MS"/>
              <a:sym typeface="Trebuchet MS"/>
            </a:endParaRPr>
          </a:p>
          <a:p>
            <a:pPr marL="857250" lvl="2" indent="-190500" algn="l" rtl="0">
              <a:lnSpc>
                <a:spcPct val="90000"/>
              </a:lnSpc>
              <a:spcBef>
                <a:spcPts val="375"/>
              </a:spcBef>
              <a:spcAft>
                <a:spcPts val="0"/>
              </a:spcAft>
              <a:buClr>
                <a:schemeClr val="dk1"/>
              </a:buClr>
              <a:buSzPts val="2100"/>
              <a:buFont typeface="Trebuchet MS"/>
              <a:buChar char="•"/>
            </a:pPr>
            <a:r>
              <a:rPr lang="en-US" sz="2100">
                <a:solidFill>
                  <a:schemeClr val="dk1"/>
                </a:solidFill>
                <a:latin typeface="Trebuchet MS"/>
                <a:ea typeface="Trebuchet MS"/>
                <a:cs typeface="Trebuchet MS"/>
                <a:sym typeface="Trebuchet MS"/>
              </a:rPr>
              <a:t>All were mixed-sex groups</a:t>
            </a:r>
            <a:endParaRPr sz="2100">
              <a:solidFill>
                <a:schemeClr val="dk1"/>
              </a:solidFill>
              <a:latin typeface="Trebuchet MS"/>
              <a:ea typeface="Trebuchet MS"/>
              <a:cs typeface="Trebuchet MS"/>
              <a:sym typeface="Trebuchet MS"/>
            </a:endParaRPr>
          </a:p>
          <a:p>
            <a:pPr marL="171450" lvl="0" indent="-190500" algn="l" rtl="0">
              <a:lnSpc>
                <a:spcPct val="90000"/>
              </a:lnSpc>
              <a:spcBef>
                <a:spcPts val="750"/>
              </a:spcBef>
              <a:spcAft>
                <a:spcPts val="0"/>
              </a:spcAft>
              <a:buClr>
                <a:srgbClr val="D9E021"/>
              </a:buClr>
              <a:buSzPts val="2100"/>
              <a:buFont typeface="Trebuchet MS"/>
              <a:buChar char="•"/>
            </a:pPr>
            <a:r>
              <a:rPr lang="en-US" sz="2100">
                <a:solidFill>
                  <a:schemeClr val="dk1"/>
                </a:solidFill>
                <a:latin typeface="Trebuchet MS"/>
                <a:ea typeface="Trebuchet MS"/>
                <a:cs typeface="Trebuchet MS"/>
                <a:sym typeface="Trebuchet MS"/>
              </a:rPr>
              <a:t>Each group </a:t>
            </a:r>
            <a:endParaRPr sz="2100">
              <a:solidFill>
                <a:schemeClr val="dk1"/>
              </a:solidFill>
              <a:latin typeface="Trebuchet MS"/>
              <a:ea typeface="Trebuchet MS"/>
              <a:cs typeface="Trebuchet MS"/>
              <a:sym typeface="Trebuchet MS"/>
            </a:endParaRPr>
          </a:p>
          <a:p>
            <a:pPr marL="514350" lvl="1" indent="-190500" algn="l" rtl="0">
              <a:lnSpc>
                <a:spcPct val="90000"/>
              </a:lnSpc>
              <a:spcBef>
                <a:spcPts val="375"/>
              </a:spcBef>
              <a:spcAft>
                <a:spcPts val="0"/>
              </a:spcAft>
              <a:buClr>
                <a:schemeClr val="dk1"/>
              </a:buClr>
              <a:buSzPts val="2100"/>
              <a:buFont typeface="Trebuchet MS"/>
              <a:buChar char="•"/>
            </a:pPr>
            <a:r>
              <a:rPr lang="en-US" sz="2100">
                <a:solidFill>
                  <a:schemeClr val="dk1"/>
                </a:solidFill>
                <a:latin typeface="Trebuchet MS"/>
                <a:ea typeface="Trebuchet MS"/>
                <a:cs typeface="Trebuchet MS"/>
                <a:sym typeface="Trebuchet MS"/>
              </a:rPr>
              <a:t>identified common situations that young adolescents find themselves in</a:t>
            </a:r>
            <a:endParaRPr sz="2100">
              <a:solidFill>
                <a:schemeClr val="dk1"/>
              </a:solidFill>
              <a:latin typeface="Trebuchet MS"/>
              <a:ea typeface="Trebuchet MS"/>
              <a:cs typeface="Trebuchet MS"/>
              <a:sym typeface="Trebuchet MS"/>
            </a:endParaRPr>
          </a:p>
          <a:p>
            <a:pPr marL="514350" lvl="1" indent="-190500" algn="l" rtl="0">
              <a:lnSpc>
                <a:spcPct val="90000"/>
              </a:lnSpc>
              <a:spcBef>
                <a:spcPts val="375"/>
              </a:spcBef>
              <a:spcAft>
                <a:spcPts val="0"/>
              </a:spcAft>
              <a:buClr>
                <a:schemeClr val="dk1"/>
              </a:buClr>
              <a:buSzPts val="2100"/>
              <a:buFont typeface="Trebuchet MS"/>
              <a:buChar char="•"/>
            </a:pPr>
            <a:r>
              <a:rPr lang="en-US" sz="2100">
                <a:solidFill>
                  <a:schemeClr val="dk1"/>
                </a:solidFill>
                <a:latin typeface="Trebuchet MS"/>
                <a:ea typeface="Trebuchet MS"/>
                <a:cs typeface="Trebuchet MS"/>
                <a:sym typeface="Trebuchet MS"/>
              </a:rPr>
              <a:t>prioritized the topics/situations</a:t>
            </a:r>
            <a:endParaRPr sz="2100">
              <a:solidFill>
                <a:schemeClr val="dk1"/>
              </a:solidFill>
              <a:latin typeface="Trebuchet MS"/>
              <a:ea typeface="Trebuchet MS"/>
              <a:cs typeface="Trebuchet MS"/>
              <a:sym typeface="Trebuchet MS"/>
            </a:endParaRPr>
          </a:p>
          <a:p>
            <a:pPr marL="514350" lvl="1" indent="-190500" algn="l" rtl="0">
              <a:lnSpc>
                <a:spcPct val="90000"/>
              </a:lnSpc>
              <a:spcBef>
                <a:spcPts val="375"/>
              </a:spcBef>
              <a:spcAft>
                <a:spcPts val="0"/>
              </a:spcAft>
              <a:buClr>
                <a:schemeClr val="dk1"/>
              </a:buClr>
              <a:buSzPts val="2100"/>
              <a:buFont typeface="Trebuchet MS"/>
              <a:buChar char="•"/>
            </a:pPr>
            <a:r>
              <a:rPr lang="en-US" sz="2100">
                <a:solidFill>
                  <a:schemeClr val="dk1"/>
                </a:solidFill>
                <a:latin typeface="Trebuchet MS"/>
                <a:ea typeface="Trebuchet MS"/>
                <a:cs typeface="Trebuchet MS"/>
                <a:sym typeface="Trebuchet MS"/>
              </a:rPr>
              <a:t>began with general discussion followed by a role play of the situation, first with a girl (or boy) in the lead then with the other sex in the lead</a:t>
            </a:r>
            <a:endParaRPr sz="2100">
              <a:solidFill>
                <a:schemeClr val="dk1"/>
              </a:solidFill>
              <a:latin typeface="Trebuchet MS"/>
              <a:ea typeface="Trebuchet MS"/>
              <a:cs typeface="Trebuchet MS"/>
              <a:sym typeface="Trebuchet MS"/>
            </a:endParaRPr>
          </a:p>
          <a:p>
            <a:pPr marL="171450" lvl="0" indent="-190500" algn="l" rtl="0">
              <a:lnSpc>
                <a:spcPct val="90000"/>
              </a:lnSpc>
              <a:spcBef>
                <a:spcPts val="750"/>
              </a:spcBef>
              <a:spcAft>
                <a:spcPts val="0"/>
              </a:spcAft>
              <a:buClr>
                <a:srgbClr val="D9E021"/>
              </a:buClr>
              <a:buSzPts val="2100"/>
              <a:buFont typeface="Trebuchet MS"/>
              <a:buChar char="•"/>
            </a:pPr>
            <a:r>
              <a:rPr lang="en-US" sz="2100">
                <a:solidFill>
                  <a:schemeClr val="dk1"/>
                </a:solidFill>
                <a:latin typeface="Trebuchet MS"/>
                <a:ea typeface="Trebuchet MS"/>
                <a:cs typeface="Trebuchet MS"/>
                <a:sym typeface="Trebuchet MS"/>
              </a:rPr>
              <a:t>Researchers took notes on the storyline developed, the questions generated, and possible responses</a:t>
            </a:r>
            <a:endParaRPr sz="2100">
              <a:solidFill>
                <a:schemeClr val="dk1"/>
              </a:solidFill>
              <a:latin typeface="Trebuchet MS"/>
              <a:ea typeface="Trebuchet MS"/>
              <a:cs typeface="Trebuchet MS"/>
              <a:sym typeface="Trebuchet M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mt="29000"/>
          </a:blip>
          <a:stretch>
            <a:fillRect/>
          </a:stretch>
        </a:blipFill>
        <a:effectLst/>
      </p:bgPr>
    </p:bg>
    <p:spTree>
      <p:nvGrpSpPr>
        <p:cNvPr id="1" name="Shape 288"/>
        <p:cNvGrpSpPr/>
        <p:nvPr/>
      </p:nvGrpSpPr>
      <p:grpSpPr>
        <a:xfrm>
          <a:off x="0" y="0"/>
          <a:ext cx="0" cy="0"/>
          <a:chOff x="0" y="0"/>
          <a:chExt cx="0" cy="0"/>
        </a:xfrm>
      </p:grpSpPr>
      <p:sp>
        <p:nvSpPr>
          <p:cNvPr id="289" name="Google Shape;289;p42"/>
          <p:cNvSpPr/>
          <p:nvPr/>
        </p:nvSpPr>
        <p:spPr>
          <a:xfrm>
            <a:off x="0" y="6412992"/>
            <a:ext cx="9144000" cy="445200"/>
          </a:xfrm>
          <a:prstGeom prst="rect">
            <a:avLst/>
          </a:prstGeom>
          <a:solidFill>
            <a:srgbClr val="0D3B52"/>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0" name="Google Shape;290;p42"/>
          <p:cNvSpPr txBox="1">
            <a:spLocks noGrp="1"/>
          </p:cNvSpPr>
          <p:nvPr>
            <p:ph type="sldNum" idx="12"/>
          </p:nvPr>
        </p:nvSpPr>
        <p:spPr>
          <a:xfrm>
            <a:off x="8375903" y="6465126"/>
            <a:ext cx="599100" cy="365100"/>
          </a:xfrm>
          <a:prstGeom prst="rect">
            <a:avLst/>
          </a:prstGeom>
          <a:noFill/>
          <a:ln>
            <a:noFill/>
          </a:ln>
        </p:spPr>
        <p:txBody>
          <a:bodyPr spcFirstLastPara="1" wrap="square" lIns="121900" tIns="60925" rIns="121900" bIns="60925" anchor="ctr" anchorCtr="0">
            <a:noAutofit/>
          </a:bodyPr>
          <a:lstStyle/>
          <a:p>
            <a:pPr marL="0" marR="0" lvl="0" indent="0" algn="r" rtl="0">
              <a:spcBef>
                <a:spcPts val="0"/>
              </a:spcBef>
              <a:spcAft>
                <a:spcPts val="0"/>
              </a:spcAft>
              <a:buNone/>
            </a:pPr>
            <a:fld id="{00000000-1234-1234-1234-123412341234}" type="slidenum">
              <a:rPr lang="en-US" sz="1200" b="1">
                <a:solidFill>
                  <a:srgbClr val="D9E021"/>
                </a:solidFill>
                <a:latin typeface="Open Sans ExtraBold"/>
                <a:ea typeface="Open Sans ExtraBold"/>
                <a:cs typeface="Open Sans ExtraBold"/>
                <a:sym typeface="Open Sans ExtraBold"/>
              </a:rPr>
              <a:t>5</a:t>
            </a:fld>
            <a:endParaRPr sz="1200" b="1">
              <a:solidFill>
                <a:srgbClr val="D9E021"/>
              </a:solidFill>
              <a:latin typeface="Open Sans ExtraBold"/>
              <a:ea typeface="Open Sans ExtraBold"/>
              <a:cs typeface="Open Sans ExtraBold"/>
              <a:sym typeface="Open Sans ExtraBold"/>
            </a:endParaRPr>
          </a:p>
        </p:txBody>
      </p:sp>
      <p:sp>
        <p:nvSpPr>
          <p:cNvPr id="291" name="Google Shape;291;p42"/>
          <p:cNvSpPr txBox="1"/>
          <p:nvPr/>
        </p:nvSpPr>
        <p:spPr>
          <a:xfrm>
            <a:off x="166688" y="6501833"/>
            <a:ext cx="5813400" cy="287100"/>
          </a:xfrm>
          <a:prstGeom prst="rect">
            <a:avLst/>
          </a:prstGeom>
          <a:noFill/>
          <a:ln>
            <a:noFill/>
          </a:ln>
        </p:spPr>
        <p:txBody>
          <a:bodyPr spcFirstLastPara="1" wrap="square" lIns="121900" tIns="60925" rIns="121900" bIns="60925" anchor="t" anchorCtr="0">
            <a:noAutofit/>
          </a:bodyPr>
          <a:lstStyle/>
          <a:p>
            <a:pPr marL="0" lvl="0" indent="0" algn="l" rtl="0">
              <a:spcBef>
                <a:spcPts val="0"/>
              </a:spcBef>
              <a:spcAft>
                <a:spcPts val="0"/>
              </a:spcAft>
              <a:buNone/>
            </a:pPr>
            <a:r>
              <a:rPr lang="en-US" sz="1100">
                <a:solidFill>
                  <a:schemeClr val="lt1"/>
                </a:solidFill>
                <a:latin typeface="Open Sans"/>
                <a:ea typeface="Open Sans"/>
                <a:cs typeface="Open Sans"/>
                <a:sym typeface="Open Sans"/>
              </a:rPr>
              <a:t>The Global Early Adolescent Study: Vignettes Based Measures of Gender Equality</a:t>
            </a:r>
            <a:endParaRPr sz="1900"/>
          </a:p>
        </p:txBody>
      </p:sp>
      <p:sp>
        <p:nvSpPr>
          <p:cNvPr id="292" name="Google Shape;292;p42"/>
          <p:cNvSpPr txBox="1"/>
          <p:nvPr/>
        </p:nvSpPr>
        <p:spPr>
          <a:xfrm>
            <a:off x="430875" y="436897"/>
            <a:ext cx="7886700" cy="651300"/>
          </a:xfrm>
          <a:prstGeom prst="rect">
            <a:avLst/>
          </a:prstGeom>
          <a:noFill/>
          <a:ln>
            <a:noFill/>
          </a:ln>
        </p:spPr>
        <p:txBody>
          <a:bodyPr spcFirstLastPara="1" wrap="square" lIns="121900" tIns="60925" rIns="121900" bIns="60925" anchor="ctr" anchorCtr="0">
            <a:noAutofit/>
          </a:bodyPr>
          <a:lstStyle/>
          <a:p>
            <a:pPr marL="0" marR="0" lvl="0" indent="0" algn="l" rtl="0">
              <a:lnSpc>
                <a:spcPct val="90000"/>
              </a:lnSpc>
              <a:spcBef>
                <a:spcPts val="0"/>
              </a:spcBef>
              <a:spcAft>
                <a:spcPts val="0"/>
              </a:spcAft>
              <a:buClr>
                <a:srgbClr val="35CEE2"/>
              </a:buClr>
              <a:buSzPts val="3700"/>
              <a:buFont typeface="Trebuchet MS"/>
              <a:buNone/>
            </a:pPr>
            <a:r>
              <a:rPr lang="en-US" sz="3700" b="1">
                <a:solidFill>
                  <a:srgbClr val="35CEE2"/>
                </a:solidFill>
                <a:latin typeface="Trebuchet MS"/>
                <a:ea typeface="Trebuchet MS"/>
                <a:cs typeface="Trebuchet MS"/>
                <a:sym typeface="Trebuchet MS"/>
              </a:rPr>
              <a:t>How Were They Developed?</a:t>
            </a:r>
            <a:endParaRPr sz="3700" b="1">
              <a:solidFill>
                <a:srgbClr val="35CEE2"/>
              </a:solidFill>
              <a:latin typeface="Trebuchet MS"/>
              <a:ea typeface="Trebuchet MS"/>
              <a:cs typeface="Trebuchet MS"/>
              <a:sym typeface="Trebuchet MS"/>
            </a:endParaRPr>
          </a:p>
          <a:p>
            <a:pPr marL="0" marR="0" lvl="0" indent="0" algn="l" rtl="0">
              <a:lnSpc>
                <a:spcPct val="90000"/>
              </a:lnSpc>
              <a:spcBef>
                <a:spcPts val="0"/>
              </a:spcBef>
              <a:spcAft>
                <a:spcPts val="0"/>
              </a:spcAft>
              <a:buClr>
                <a:srgbClr val="35CEE2"/>
              </a:buClr>
              <a:buSzPts val="3700"/>
              <a:buFont typeface="Trebuchet MS"/>
              <a:buNone/>
            </a:pPr>
            <a:endParaRPr sz="2700" b="1">
              <a:solidFill>
                <a:srgbClr val="0D3B52"/>
              </a:solidFill>
              <a:latin typeface="Trebuchet MS"/>
              <a:ea typeface="Trebuchet MS"/>
              <a:cs typeface="Trebuchet MS"/>
              <a:sym typeface="Trebuchet MS"/>
            </a:endParaRPr>
          </a:p>
        </p:txBody>
      </p:sp>
      <p:sp>
        <p:nvSpPr>
          <p:cNvPr id="293" name="Google Shape;293;p42"/>
          <p:cNvSpPr txBox="1"/>
          <p:nvPr/>
        </p:nvSpPr>
        <p:spPr>
          <a:xfrm>
            <a:off x="461925" y="1661200"/>
            <a:ext cx="8471700" cy="3682500"/>
          </a:xfrm>
          <a:prstGeom prst="rect">
            <a:avLst/>
          </a:prstGeom>
          <a:noFill/>
          <a:ln>
            <a:noFill/>
          </a:ln>
        </p:spPr>
        <p:txBody>
          <a:bodyPr spcFirstLastPara="1" wrap="square" lIns="121900" tIns="121900" rIns="121900" bIns="121900" anchor="ctr" anchorCtr="0">
            <a:noAutofit/>
          </a:bodyPr>
          <a:lstStyle/>
          <a:p>
            <a:pPr marL="171450" lvl="0" indent="0" algn="l" rtl="0">
              <a:lnSpc>
                <a:spcPct val="90000"/>
              </a:lnSpc>
              <a:spcBef>
                <a:spcPts val="750"/>
              </a:spcBef>
              <a:spcAft>
                <a:spcPts val="0"/>
              </a:spcAft>
              <a:buNone/>
            </a:pPr>
            <a:endParaRPr sz="2100">
              <a:solidFill>
                <a:schemeClr val="dk1"/>
              </a:solidFill>
              <a:latin typeface="Trebuchet MS"/>
              <a:ea typeface="Trebuchet MS"/>
              <a:cs typeface="Trebuchet MS"/>
              <a:sym typeface="Trebuchet MS"/>
            </a:endParaRPr>
          </a:p>
        </p:txBody>
      </p:sp>
      <p:sp>
        <p:nvSpPr>
          <p:cNvPr id="294" name="Google Shape;294;p42"/>
          <p:cNvSpPr txBox="1">
            <a:spLocks noGrp="1"/>
          </p:cNvSpPr>
          <p:nvPr>
            <p:ph type="body" idx="1"/>
          </p:nvPr>
        </p:nvSpPr>
        <p:spPr>
          <a:xfrm>
            <a:off x="470974" y="864296"/>
            <a:ext cx="8636400" cy="5410200"/>
          </a:xfrm>
          <a:prstGeom prst="rect">
            <a:avLst/>
          </a:prstGeom>
          <a:noFill/>
          <a:ln>
            <a:noFill/>
          </a:ln>
        </p:spPr>
        <p:txBody>
          <a:bodyPr spcFirstLastPara="1" wrap="square" lIns="91425" tIns="45700" rIns="91425" bIns="45700" anchor="t" anchorCtr="0">
            <a:noAutofit/>
          </a:bodyPr>
          <a:lstStyle/>
          <a:p>
            <a:pPr marL="171450" lvl="0" indent="-31750" algn="l" rtl="0">
              <a:lnSpc>
                <a:spcPct val="90000"/>
              </a:lnSpc>
              <a:spcBef>
                <a:spcPts val="0"/>
              </a:spcBef>
              <a:spcAft>
                <a:spcPts val="0"/>
              </a:spcAft>
              <a:buClr>
                <a:schemeClr val="dk1"/>
              </a:buClr>
              <a:buSzPts val="2100"/>
              <a:buFont typeface="Trebuchet MS"/>
              <a:buNone/>
            </a:pPr>
            <a:r>
              <a:rPr lang="en-US" sz="2100">
                <a:solidFill>
                  <a:schemeClr val="dk1"/>
                </a:solidFill>
                <a:latin typeface="Trebuchet MS"/>
                <a:ea typeface="Trebuchet MS"/>
                <a:cs typeface="Trebuchet MS"/>
                <a:sym typeface="Trebuchet MS"/>
              </a:rPr>
              <a:t>Stories were compared across sites and common stories were identified</a:t>
            </a:r>
            <a:endParaRPr sz="2100">
              <a:solidFill>
                <a:schemeClr val="dk1"/>
              </a:solidFill>
              <a:latin typeface="Trebuchet MS"/>
              <a:ea typeface="Trebuchet MS"/>
              <a:cs typeface="Trebuchet MS"/>
              <a:sym typeface="Trebuchet MS"/>
            </a:endParaRPr>
          </a:p>
          <a:p>
            <a:pPr marL="171450" lvl="0" indent="-31750" algn="l" rtl="0">
              <a:lnSpc>
                <a:spcPct val="90000"/>
              </a:lnSpc>
              <a:spcBef>
                <a:spcPts val="750"/>
              </a:spcBef>
              <a:spcAft>
                <a:spcPts val="0"/>
              </a:spcAft>
              <a:buClr>
                <a:schemeClr val="dk1"/>
              </a:buClr>
              <a:buSzPts val="2100"/>
              <a:buFont typeface="Trebuchet MS"/>
              <a:buNone/>
            </a:pPr>
            <a:r>
              <a:rPr lang="en-US" sz="2100">
                <a:solidFill>
                  <a:schemeClr val="dk1"/>
                </a:solidFill>
                <a:latin typeface="Trebuchet MS"/>
                <a:ea typeface="Trebuchet MS"/>
                <a:cs typeface="Trebuchet MS"/>
                <a:sym typeface="Trebuchet MS"/>
              </a:rPr>
              <a:t>Initially, 6 cross-site prototype themes identified:</a:t>
            </a:r>
            <a:endParaRPr sz="2100">
              <a:solidFill>
                <a:schemeClr val="dk1"/>
              </a:solidFill>
              <a:latin typeface="Trebuchet MS"/>
              <a:ea typeface="Trebuchet MS"/>
              <a:cs typeface="Trebuchet MS"/>
              <a:sym typeface="Trebuchet MS"/>
            </a:endParaRPr>
          </a:p>
          <a:p>
            <a:pPr marL="0" lvl="0" indent="0" algn="l" rtl="0">
              <a:lnSpc>
                <a:spcPct val="90000"/>
              </a:lnSpc>
              <a:spcBef>
                <a:spcPts val="750"/>
              </a:spcBef>
              <a:spcAft>
                <a:spcPts val="0"/>
              </a:spcAft>
              <a:buClr>
                <a:schemeClr val="dk1"/>
              </a:buClr>
              <a:buSzPts val="2200"/>
              <a:buNone/>
            </a:pPr>
            <a:endParaRPr sz="2200"/>
          </a:p>
        </p:txBody>
      </p:sp>
      <p:sp>
        <p:nvSpPr>
          <p:cNvPr id="295" name="Google Shape;295;p42"/>
          <p:cNvSpPr/>
          <p:nvPr/>
        </p:nvSpPr>
        <p:spPr>
          <a:xfrm>
            <a:off x="1295400" y="2133600"/>
            <a:ext cx="2971800" cy="1219200"/>
          </a:xfrm>
          <a:prstGeom prst="roundRect">
            <a:avLst>
              <a:gd name="adj" fmla="val 16667"/>
            </a:avLst>
          </a:prstGeom>
          <a:solidFill>
            <a:srgbClr val="D24D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Avenir"/>
                <a:ea typeface="Avenir"/>
                <a:cs typeface="Avenir"/>
                <a:sym typeface="Avenir"/>
              </a:rPr>
              <a:t>Romantic interest: boy likes girl</a:t>
            </a:r>
            <a:endParaRPr/>
          </a:p>
        </p:txBody>
      </p:sp>
      <p:sp>
        <p:nvSpPr>
          <p:cNvPr id="296" name="Google Shape;296;p42"/>
          <p:cNvSpPr/>
          <p:nvPr/>
        </p:nvSpPr>
        <p:spPr>
          <a:xfrm>
            <a:off x="4876800" y="2133600"/>
            <a:ext cx="2971800" cy="1219200"/>
          </a:xfrm>
          <a:prstGeom prst="roundRect">
            <a:avLst>
              <a:gd name="adj" fmla="val 16667"/>
            </a:avLst>
          </a:prstGeom>
          <a:solidFill>
            <a:srgbClr val="D24D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Avenir"/>
                <a:ea typeface="Avenir"/>
                <a:cs typeface="Avenir"/>
                <a:sym typeface="Avenir"/>
              </a:rPr>
              <a:t>Freedom of movement: </a:t>
            </a:r>
            <a:r>
              <a:rPr lang="en-US" sz="1800" b="0" i="1" u="none" strike="noStrike" cap="none">
                <a:solidFill>
                  <a:schemeClr val="lt1"/>
                </a:solidFill>
                <a:latin typeface="Avenir"/>
                <a:ea typeface="Avenir"/>
                <a:cs typeface="Avenir"/>
                <a:sym typeface="Avenir"/>
              </a:rPr>
              <a:t>girl wants to go out with friends</a:t>
            </a:r>
            <a:endParaRPr/>
          </a:p>
        </p:txBody>
      </p:sp>
      <p:sp>
        <p:nvSpPr>
          <p:cNvPr id="297" name="Google Shape;297;p42"/>
          <p:cNvSpPr/>
          <p:nvPr/>
        </p:nvSpPr>
        <p:spPr>
          <a:xfrm>
            <a:off x="1295400" y="3534427"/>
            <a:ext cx="2971800" cy="1219200"/>
          </a:xfrm>
          <a:prstGeom prst="roundRect">
            <a:avLst>
              <a:gd name="adj" fmla="val 16667"/>
            </a:avLst>
          </a:prstGeom>
          <a:solidFill>
            <a:srgbClr val="D24D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Avenir"/>
                <a:ea typeface="Avenir"/>
                <a:cs typeface="Avenir"/>
                <a:sym typeface="Avenir"/>
              </a:rPr>
              <a:t>Gender off-diagonal: girls who act more like boys</a:t>
            </a:r>
            <a:endParaRPr/>
          </a:p>
        </p:txBody>
      </p:sp>
      <p:sp>
        <p:nvSpPr>
          <p:cNvPr id="298" name="Google Shape;298;p42"/>
          <p:cNvSpPr/>
          <p:nvPr/>
        </p:nvSpPr>
        <p:spPr>
          <a:xfrm>
            <a:off x="4876800" y="3534427"/>
            <a:ext cx="2971800" cy="1219200"/>
          </a:xfrm>
          <a:prstGeom prst="roundRect">
            <a:avLst>
              <a:gd name="adj" fmla="val 16667"/>
            </a:avLst>
          </a:prstGeom>
          <a:solidFill>
            <a:srgbClr val="D24D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Avenir"/>
                <a:ea typeface="Avenir"/>
                <a:cs typeface="Avenir"/>
                <a:sym typeface="Avenir"/>
              </a:rPr>
              <a:t>Puberty: satisfaction and embarrassment</a:t>
            </a:r>
            <a:endParaRPr/>
          </a:p>
        </p:txBody>
      </p:sp>
      <p:sp>
        <p:nvSpPr>
          <p:cNvPr id="299" name="Google Shape;299;p42"/>
          <p:cNvSpPr/>
          <p:nvPr/>
        </p:nvSpPr>
        <p:spPr>
          <a:xfrm>
            <a:off x="1273479" y="4906027"/>
            <a:ext cx="2971800" cy="1219200"/>
          </a:xfrm>
          <a:prstGeom prst="roundRect">
            <a:avLst>
              <a:gd name="adj" fmla="val 16667"/>
            </a:avLst>
          </a:prstGeom>
          <a:solidFill>
            <a:srgbClr val="D24D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Avenir"/>
                <a:ea typeface="Avenir"/>
                <a:cs typeface="Avenir"/>
                <a:sym typeface="Avenir"/>
              </a:rPr>
              <a:t>Appropriate clothing for a young adolescent</a:t>
            </a:r>
            <a:endParaRPr/>
          </a:p>
        </p:txBody>
      </p:sp>
      <p:sp>
        <p:nvSpPr>
          <p:cNvPr id="300" name="Google Shape;300;p42"/>
          <p:cNvSpPr/>
          <p:nvPr/>
        </p:nvSpPr>
        <p:spPr>
          <a:xfrm>
            <a:off x="4854879" y="4906027"/>
            <a:ext cx="2971800" cy="1219200"/>
          </a:xfrm>
          <a:prstGeom prst="roundRect">
            <a:avLst>
              <a:gd name="adj" fmla="val 16667"/>
            </a:avLst>
          </a:prstGeom>
          <a:solidFill>
            <a:srgbClr val="D24D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Avenir"/>
                <a:ea typeface="Avenir"/>
                <a:cs typeface="Avenir"/>
                <a:sym typeface="Avenir"/>
              </a:rPr>
              <a:t>Pregnancy</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mt="29000"/>
          </a:blip>
          <a:stretch>
            <a:fillRect/>
          </a:stretch>
        </a:blipFill>
        <a:effectLst/>
      </p:bgPr>
    </p:bg>
    <p:spTree>
      <p:nvGrpSpPr>
        <p:cNvPr id="1" name="Shape 304"/>
        <p:cNvGrpSpPr/>
        <p:nvPr/>
      </p:nvGrpSpPr>
      <p:grpSpPr>
        <a:xfrm>
          <a:off x="0" y="0"/>
          <a:ext cx="0" cy="0"/>
          <a:chOff x="0" y="0"/>
          <a:chExt cx="0" cy="0"/>
        </a:xfrm>
      </p:grpSpPr>
      <p:sp>
        <p:nvSpPr>
          <p:cNvPr id="305" name="Google Shape;305;p43"/>
          <p:cNvSpPr/>
          <p:nvPr/>
        </p:nvSpPr>
        <p:spPr>
          <a:xfrm>
            <a:off x="0" y="6412992"/>
            <a:ext cx="9144000" cy="445200"/>
          </a:xfrm>
          <a:prstGeom prst="rect">
            <a:avLst/>
          </a:prstGeom>
          <a:solidFill>
            <a:srgbClr val="0D3B52"/>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6" name="Google Shape;306;p43"/>
          <p:cNvSpPr txBox="1">
            <a:spLocks noGrp="1"/>
          </p:cNvSpPr>
          <p:nvPr>
            <p:ph type="sldNum" idx="12"/>
          </p:nvPr>
        </p:nvSpPr>
        <p:spPr>
          <a:xfrm>
            <a:off x="8375903" y="6465126"/>
            <a:ext cx="599100" cy="365100"/>
          </a:xfrm>
          <a:prstGeom prst="rect">
            <a:avLst/>
          </a:prstGeom>
          <a:noFill/>
          <a:ln>
            <a:noFill/>
          </a:ln>
        </p:spPr>
        <p:txBody>
          <a:bodyPr spcFirstLastPara="1" wrap="square" lIns="121900" tIns="60925" rIns="121900" bIns="60925" anchor="ctr" anchorCtr="0">
            <a:noAutofit/>
          </a:bodyPr>
          <a:lstStyle/>
          <a:p>
            <a:pPr marL="0" marR="0" lvl="0" indent="0" algn="r" rtl="0">
              <a:spcBef>
                <a:spcPts val="0"/>
              </a:spcBef>
              <a:spcAft>
                <a:spcPts val="0"/>
              </a:spcAft>
              <a:buNone/>
            </a:pPr>
            <a:fld id="{00000000-1234-1234-1234-123412341234}" type="slidenum">
              <a:rPr lang="en-US" sz="1200" b="1">
                <a:solidFill>
                  <a:srgbClr val="D9E021"/>
                </a:solidFill>
                <a:latin typeface="Open Sans ExtraBold"/>
                <a:ea typeface="Open Sans ExtraBold"/>
                <a:cs typeface="Open Sans ExtraBold"/>
                <a:sym typeface="Open Sans ExtraBold"/>
              </a:rPr>
              <a:t>6</a:t>
            </a:fld>
            <a:endParaRPr sz="1200" b="1">
              <a:solidFill>
                <a:srgbClr val="D9E021"/>
              </a:solidFill>
              <a:latin typeface="Open Sans ExtraBold"/>
              <a:ea typeface="Open Sans ExtraBold"/>
              <a:cs typeface="Open Sans ExtraBold"/>
              <a:sym typeface="Open Sans ExtraBold"/>
            </a:endParaRPr>
          </a:p>
        </p:txBody>
      </p:sp>
      <p:sp>
        <p:nvSpPr>
          <p:cNvPr id="307" name="Google Shape;307;p43"/>
          <p:cNvSpPr txBox="1"/>
          <p:nvPr/>
        </p:nvSpPr>
        <p:spPr>
          <a:xfrm>
            <a:off x="166688" y="6501833"/>
            <a:ext cx="5813400" cy="287100"/>
          </a:xfrm>
          <a:prstGeom prst="rect">
            <a:avLst/>
          </a:prstGeom>
          <a:noFill/>
          <a:ln>
            <a:noFill/>
          </a:ln>
        </p:spPr>
        <p:txBody>
          <a:bodyPr spcFirstLastPara="1" wrap="square" lIns="121900" tIns="60925" rIns="121900" bIns="60925" anchor="t" anchorCtr="0">
            <a:noAutofit/>
          </a:bodyPr>
          <a:lstStyle/>
          <a:p>
            <a:pPr marL="0" lvl="0" indent="0" algn="l" rtl="0">
              <a:spcBef>
                <a:spcPts val="0"/>
              </a:spcBef>
              <a:spcAft>
                <a:spcPts val="0"/>
              </a:spcAft>
              <a:buNone/>
            </a:pPr>
            <a:r>
              <a:rPr lang="en-US" sz="1100">
                <a:solidFill>
                  <a:schemeClr val="lt1"/>
                </a:solidFill>
                <a:latin typeface="Open Sans"/>
                <a:ea typeface="Open Sans"/>
                <a:cs typeface="Open Sans"/>
                <a:sym typeface="Open Sans"/>
              </a:rPr>
              <a:t>The Global Early Adolescent Study: Vignettes Based Measures of Gender Equality</a:t>
            </a:r>
            <a:endParaRPr sz="1900"/>
          </a:p>
        </p:txBody>
      </p:sp>
      <p:sp>
        <p:nvSpPr>
          <p:cNvPr id="308" name="Google Shape;308;p43"/>
          <p:cNvSpPr txBox="1"/>
          <p:nvPr/>
        </p:nvSpPr>
        <p:spPr>
          <a:xfrm>
            <a:off x="430875" y="436897"/>
            <a:ext cx="7886700" cy="651300"/>
          </a:xfrm>
          <a:prstGeom prst="rect">
            <a:avLst/>
          </a:prstGeom>
          <a:noFill/>
          <a:ln>
            <a:noFill/>
          </a:ln>
        </p:spPr>
        <p:txBody>
          <a:bodyPr spcFirstLastPara="1" wrap="square" lIns="121900" tIns="60925" rIns="121900" bIns="60925" anchor="ctr" anchorCtr="0">
            <a:noAutofit/>
          </a:bodyPr>
          <a:lstStyle/>
          <a:p>
            <a:pPr marL="0" marR="0" lvl="0" indent="0" algn="l" rtl="0">
              <a:lnSpc>
                <a:spcPct val="90000"/>
              </a:lnSpc>
              <a:spcBef>
                <a:spcPts val="0"/>
              </a:spcBef>
              <a:spcAft>
                <a:spcPts val="0"/>
              </a:spcAft>
              <a:buClr>
                <a:srgbClr val="35CEE2"/>
              </a:buClr>
              <a:buSzPts val="3700"/>
              <a:buFont typeface="Trebuchet MS"/>
              <a:buNone/>
            </a:pPr>
            <a:r>
              <a:rPr lang="en-US" sz="3700" b="1">
                <a:solidFill>
                  <a:srgbClr val="35CEE2"/>
                </a:solidFill>
                <a:latin typeface="Trebuchet MS"/>
                <a:ea typeface="Trebuchet MS"/>
                <a:cs typeface="Trebuchet MS"/>
                <a:sym typeface="Trebuchet MS"/>
              </a:rPr>
              <a:t>Vignettes Measures Domains</a:t>
            </a:r>
            <a:endParaRPr sz="3700" b="1">
              <a:solidFill>
                <a:srgbClr val="35CEE2"/>
              </a:solidFill>
              <a:latin typeface="Trebuchet MS"/>
              <a:ea typeface="Trebuchet MS"/>
              <a:cs typeface="Trebuchet MS"/>
              <a:sym typeface="Trebuchet MS"/>
            </a:endParaRPr>
          </a:p>
          <a:p>
            <a:pPr marL="0" marR="0" lvl="0" indent="0" algn="l" rtl="0">
              <a:lnSpc>
                <a:spcPct val="90000"/>
              </a:lnSpc>
              <a:spcBef>
                <a:spcPts val="0"/>
              </a:spcBef>
              <a:spcAft>
                <a:spcPts val="0"/>
              </a:spcAft>
              <a:buClr>
                <a:srgbClr val="35CEE2"/>
              </a:buClr>
              <a:buSzPts val="3700"/>
              <a:buFont typeface="Trebuchet MS"/>
              <a:buNone/>
            </a:pPr>
            <a:endParaRPr sz="2700" b="1">
              <a:solidFill>
                <a:srgbClr val="0D3B52"/>
              </a:solidFill>
              <a:latin typeface="Trebuchet MS"/>
              <a:ea typeface="Trebuchet MS"/>
              <a:cs typeface="Trebuchet MS"/>
              <a:sym typeface="Trebuchet MS"/>
            </a:endParaRPr>
          </a:p>
        </p:txBody>
      </p:sp>
      <p:sp>
        <p:nvSpPr>
          <p:cNvPr id="309" name="Google Shape;309;p43"/>
          <p:cNvSpPr txBox="1"/>
          <p:nvPr/>
        </p:nvSpPr>
        <p:spPr>
          <a:xfrm>
            <a:off x="127850" y="2022825"/>
            <a:ext cx="8640300" cy="3000000"/>
          </a:xfrm>
          <a:prstGeom prst="rect">
            <a:avLst/>
          </a:prstGeom>
          <a:noFill/>
          <a:ln>
            <a:noFill/>
          </a:ln>
        </p:spPr>
        <p:txBody>
          <a:bodyPr spcFirstLastPara="1" wrap="square" lIns="91425" tIns="91425" rIns="91425" bIns="91425" anchor="ctr" anchorCtr="0">
            <a:noAutofit/>
          </a:bodyPr>
          <a:lstStyle/>
          <a:p>
            <a:pPr marL="171450" lvl="0" indent="-139700" algn="l" rtl="0">
              <a:lnSpc>
                <a:spcPct val="90000"/>
              </a:lnSpc>
              <a:spcBef>
                <a:spcPts val="0"/>
              </a:spcBef>
              <a:spcAft>
                <a:spcPts val="0"/>
              </a:spcAft>
              <a:buClr>
                <a:srgbClr val="D9E021"/>
              </a:buClr>
              <a:buSzPts val="2100"/>
              <a:buFont typeface="Trebuchet MS"/>
              <a:buChar char="•"/>
            </a:pPr>
            <a:r>
              <a:rPr lang="en-US" sz="2100">
                <a:solidFill>
                  <a:schemeClr val="dk1"/>
                </a:solidFill>
                <a:latin typeface="Trebuchet MS"/>
                <a:ea typeface="Trebuchet MS"/>
                <a:cs typeface="Trebuchet MS"/>
                <a:sym typeface="Trebuchet MS"/>
              </a:rPr>
              <a:t>Communication style (avoidance, indirect, direct)</a:t>
            </a:r>
            <a:endParaRPr sz="2100">
              <a:solidFill>
                <a:schemeClr val="dk1"/>
              </a:solidFill>
              <a:latin typeface="Trebuchet MS"/>
              <a:ea typeface="Trebuchet MS"/>
              <a:cs typeface="Trebuchet MS"/>
              <a:sym typeface="Trebuchet MS"/>
            </a:endParaRPr>
          </a:p>
          <a:p>
            <a:pPr marL="171450" lvl="0" indent="-139700" algn="l" rtl="0">
              <a:lnSpc>
                <a:spcPct val="90000"/>
              </a:lnSpc>
              <a:spcBef>
                <a:spcPts val="1750"/>
              </a:spcBef>
              <a:spcAft>
                <a:spcPts val="0"/>
              </a:spcAft>
              <a:buClr>
                <a:srgbClr val="D9E021"/>
              </a:buClr>
              <a:buSzPts val="2100"/>
              <a:buFont typeface="Trebuchet MS"/>
              <a:buChar char="•"/>
            </a:pPr>
            <a:r>
              <a:rPr lang="en-US" sz="2100">
                <a:solidFill>
                  <a:schemeClr val="dk1"/>
                </a:solidFill>
                <a:latin typeface="Trebuchet MS"/>
                <a:ea typeface="Trebuchet MS"/>
                <a:cs typeface="Trebuchet MS"/>
                <a:sym typeface="Trebuchet MS"/>
              </a:rPr>
              <a:t>Assertiveness (no, low, moderate, high)</a:t>
            </a:r>
            <a:endParaRPr sz="2100">
              <a:solidFill>
                <a:schemeClr val="dk1"/>
              </a:solidFill>
              <a:latin typeface="Trebuchet MS"/>
              <a:ea typeface="Trebuchet MS"/>
              <a:cs typeface="Trebuchet MS"/>
              <a:sym typeface="Trebuchet MS"/>
            </a:endParaRPr>
          </a:p>
          <a:p>
            <a:pPr marL="171450" lvl="0" indent="-139700" algn="l" rtl="0">
              <a:lnSpc>
                <a:spcPct val="90000"/>
              </a:lnSpc>
              <a:spcBef>
                <a:spcPts val="1750"/>
              </a:spcBef>
              <a:spcAft>
                <a:spcPts val="0"/>
              </a:spcAft>
              <a:buClr>
                <a:srgbClr val="D9E021"/>
              </a:buClr>
              <a:buSzPts val="2100"/>
              <a:buFont typeface="Trebuchet MS"/>
              <a:buChar char="•"/>
            </a:pPr>
            <a:r>
              <a:rPr lang="en-US" sz="2100">
                <a:solidFill>
                  <a:schemeClr val="dk1"/>
                </a:solidFill>
                <a:latin typeface="Trebuchet MS"/>
                <a:ea typeface="Trebuchet MS"/>
                <a:cs typeface="Trebuchet MS"/>
                <a:sym typeface="Trebuchet MS"/>
              </a:rPr>
              <a:t>Emotional responsiveness (very negative, negative, positive)</a:t>
            </a:r>
            <a:endParaRPr sz="2100">
              <a:solidFill>
                <a:schemeClr val="dk1"/>
              </a:solidFill>
              <a:latin typeface="Trebuchet MS"/>
              <a:ea typeface="Trebuchet MS"/>
              <a:cs typeface="Trebuchet MS"/>
              <a:sym typeface="Trebuchet MS"/>
            </a:endParaRPr>
          </a:p>
          <a:p>
            <a:pPr marL="171450" lvl="0" indent="-139700" algn="l" rtl="0">
              <a:lnSpc>
                <a:spcPct val="90000"/>
              </a:lnSpc>
              <a:spcBef>
                <a:spcPts val="1750"/>
              </a:spcBef>
              <a:spcAft>
                <a:spcPts val="0"/>
              </a:spcAft>
              <a:buClr>
                <a:srgbClr val="D9E021"/>
              </a:buClr>
              <a:buSzPts val="2100"/>
              <a:buFont typeface="Trebuchet MS"/>
              <a:buChar char="•"/>
            </a:pPr>
            <a:r>
              <a:rPr lang="en-US" sz="2100">
                <a:solidFill>
                  <a:schemeClr val="dk1"/>
                </a:solidFill>
                <a:latin typeface="Trebuchet MS"/>
                <a:ea typeface="Trebuchet MS"/>
                <a:cs typeface="Trebuchet MS"/>
                <a:sym typeface="Trebuchet MS"/>
              </a:rPr>
              <a:t>Social inclusion (no, some, yes)</a:t>
            </a:r>
            <a:endParaRPr sz="2100">
              <a:solidFill>
                <a:schemeClr val="dk1"/>
              </a:solidFill>
              <a:latin typeface="Trebuchet MS"/>
              <a:ea typeface="Trebuchet MS"/>
              <a:cs typeface="Trebuchet MS"/>
              <a:sym typeface="Trebuchet MS"/>
            </a:endParaRPr>
          </a:p>
          <a:p>
            <a:pPr marL="171450" lvl="0" indent="-139700" algn="l" rtl="0">
              <a:lnSpc>
                <a:spcPct val="90000"/>
              </a:lnSpc>
              <a:spcBef>
                <a:spcPts val="1750"/>
              </a:spcBef>
              <a:spcAft>
                <a:spcPts val="0"/>
              </a:spcAft>
              <a:buClr>
                <a:srgbClr val="D9E021"/>
              </a:buClr>
              <a:buSzPts val="2100"/>
              <a:buFont typeface="Trebuchet MS"/>
              <a:buChar char="•"/>
            </a:pPr>
            <a:r>
              <a:rPr lang="en-US" sz="2100">
                <a:solidFill>
                  <a:schemeClr val="dk1"/>
                </a:solidFill>
                <a:latin typeface="Trebuchet MS"/>
                <a:ea typeface="Trebuchet MS"/>
                <a:cs typeface="Trebuchet MS"/>
                <a:sym typeface="Trebuchet MS"/>
              </a:rPr>
              <a:t>Interaction approach (avoidance, antagonist initiates, protagonist initiates)</a:t>
            </a:r>
            <a:endParaRPr sz="2100">
              <a:solidFill>
                <a:schemeClr val="dk1"/>
              </a:solidFill>
              <a:latin typeface="Trebuchet MS"/>
              <a:ea typeface="Trebuchet MS"/>
              <a:cs typeface="Trebuchet MS"/>
              <a:sym typeface="Trebuchet MS"/>
            </a:endParaRPr>
          </a:p>
          <a:p>
            <a:pPr marL="171450" lvl="0" indent="-139700" algn="l" rtl="0">
              <a:lnSpc>
                <a:spcPct val="90000"/>
              </a:lnSpc>
              <a:spcBef>
                <a:spcPts val="1750"/>
              </a:spcBef>
              <a:spcAft>
                <a:spcPts val="0"/>
              </a:spcAft>
              <a:buClr>
                <a:srgbClr val="D9E021"/>
              </a:buClr>
              <a:buSzPts val="2100"/>
              <a:buFont typeface="Trebuchet MS"/>
              <a:buChar char="•"/>
            </a:pPr>
            <a:r>
              <a:rPr lang="en-US" sz="2100">
                <a:solidFill>
                  <a:schemeClr val="dk1"/>
                </a:solidFill>
                <a:latin typeface="Trebuchet MS"/>
                <a:ea typeface="Trebuchet MS"/>
                <a:cs typeface="Trebuchet MS"/>
                <a:sym typeface="Trebuchet MS"/>
              </a:rPr>
              <a:t>Responsibility (deny, low acceptance, acceptance)</a:t>
            </a:r>
            <a:endParaRPr sz="2100">
              <a:latin typeface="Trebuchet MS"/>
              <a:ea typeface="Trebuchet MS"/>
              <a:cs typeface="Trebuchet MS"/>
              <a:sym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mt="29000"/>
          </a:blip>
          <a:stretch>
            <a:fillRect/>
          </a:stretch>
        </a:blipFill>
        <a:effectLst/>
      </p:bgPr>
    </p:bg>
    <p:spTree>
      <p:nvGrpSpPr>
        <p:cNvPr id="1" name="Shape 313"/>
        <p:cNvGrpSpPr/>
        <p:nvPr/>
      </p:nvGrpSpPr>
      <p:grpSpPr>
        <a:xfrm>
          <a:off x="0" y="0"/>
          <a:ext cx="0" cy="0"/>
          <a:chOff x="0" y="0"/>
          <a:chExt cx="0" cy="0"/>
        </a:xfrm>
      </p:grpSpPr>
      <p:sp>
        <p:nvSpPr>
          <p:cNvPr id="314" name="Google Shape;314;p44"/>
          <p:cNvSpPr/>
          <p:nvPr/>
        </p:nvSpPr>
        <p:spPr>
          <a:xfrm>
            <a:off x="0" y="6412992"/>
            <a:ext cx="9144000" cy="445200"/>
          </a:xfrm>
          <a:prstGeom prst="rect">
            <a:avLst/>
          </a:prstGeom>
          <a:solidFill>
            <a:srgbClr val="0D3B52"/>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5" name="Google Shape;315;p44"/>
          <p:cNvSpPr txBox="1">
            <a:spLocks noGrp="1"/>
          </p:cNvSpPr>
          <p:nvPr>
            <p:ph type="sldNum" idx="12"/>
          </p:nvPr>
        </p:nvSpPr>
        <p:spPr>
          <a:xfrm>
            <a:off x="8375903" y="6465126"/>
            <a:ext cx="599100" cy="365100"/>
          </a:xfrm>
          <a:prstGeom prst="rect">
            <a:avLst/>
          </a:prstGeom>
          <a:noFill/>
          <a:ln>
            <a:noFill/>
          </a:ln>
        </p:spPr>
        <p:txBody>
          <a:bodyPr spcFirstLastPara="1" wrap="square" lIns="121900" tIns="60925" rIns="121900" bIns="60925" anchor="ctr" anchorCtr="0">
            <a:noAutofit/>
          </a:bodyPr>
          <a:lstStyle/>
          <a:p>
            <a:pPr marL="0" marR="0" lvl="0" indent="0" algn="r" rtl="0">
              <a:spcBef>
                <a:spcPts val="0"/>
              </a:spcBef>
              <a:spcAft>
                <a:spcPts val="0"/>
              </a:spcAft>
              <a:buNone/>
            </a:pPr>
            <a:fld id="{00000000-1234-1234-1234-123412341234}" type="slidenum">
              <a:rPr lang="en-US" sz="1200" b="1">
                <a:solidFill>
                  <a:srgbClr val="D9E021"/>
                </a:solidFill>
                <a:latin typeface="Open Sans ExtraBold"/>
                <a:ea typeface="Open Sans ExtraBold"/>
                <a:cs typeface="Open Sans ExtraBold"/>
                <a:sym typeface="Open Sans ExtraBold"/>
              </a:rPr>
              <a:t>7</a:t>
            </a:fld>
            <a:endParaRPr sz="1200" b="1">
              <a:solidFill>
                <a:srgbClr val="D9E021"/>
              </a:solidFill>
              <a:latin typeface="Open Sans ExtraBold"/>
              <a:ea typeface="Open Sans ExtraBold"/>
              <a:cs typeface="Open Sans ExtraBold"/>
              <a:sym typeface="Open Sans ExtraBold"/>
            </a:endParaRPr>
          </a:p>
        </p:txBody>
      </p:sp>
      <p:sp>
        <p:nvSpPr>
          <p:cNvPr id="316" name="Google Shape;316;p44"/>
          <p:cNvSpPr txBox="1"/>
          <p:nvPr/>
        </p:nvSpPr>
        <p:spPr>
          <a:xfrm>
            <a:off x="166688" y="6501833"/>
            <a:ext cx="5813400" cy="287100"/>
          </a:xfrm>
          <a:prstGeom prst="rect">
            <a:avLst/>
          </a:prstGeom>
          <a:noFill/>
          <a:ln>
            <a:noFill/>
          </a:ln>
        </p:spPr>
        <p:txBody>
          <a:bodyPr spcFirstLastPara="1" wrap="square" lIns="121900" tIns="60925" rIns="121900" bIns="60925" anchor="t" anchorCtr="0">
            <a:noAutofit/>
          </a:bodyPr>
          <a:lstStyle/>
          <a:p>
            <a:pPr marL="0" lvl="0" indent="0" algn="l" rtl="0">
              <a:spcBef>
                <a:spcPts val="0"/>
              </a:spcBef>
              <a:spcAft>
                <a:spcPts val="0"/>
              </a:spcAft>
              <a:buNone/>
            </a:pPr>
            <a:r>
              <a:rPr lang="en-US" sz="1100">
                <a:solidFill>
                  <a:schemeClr val="lt1"/>
                </a:solidFill>
                <a:latin typeface="Open Sans"/>
                <a:ea typeface="Open Sans"/>
                <a:cs typeface="Open Sans"/>
                <a:sym typeface="Open Sans"/>
              </a:rPr>
              <a:t>The Global Early Adolescent Study: Vignettes Based Measures of Gender Equality</a:t>
            </a:r>
            <a:endParaRPr sz="1900"/>
          </a:p>
        </p:txBody>
      </p:sp>
      <p:sp>
        <p:nvSpPr>
          <p:cNvPr id="317" name="Google Shape;317;p44"/>
          <p:cNvSpPr txBox="1"/>
          <p:nvPr/>
        </p:nvSpPr>
        <p:spPr>
          <a:xfrm>
            <a:off x="430875" y="436897"/>
            <a:ext cx="7886700" cy="651300"/>
          </a:xfrm>
          <a:prstGeom prst="rect">
            <a:avLst/>
          </a:prstGeom>
          <a:noFill/>
          <a:ln>
            <a:noFill/>
          </a:ln>
        </p:spPr>
        <p:txBody>
          <a:bodyPr spcFirstLastPara="1" wrap="square" lIns="121900" tIns="60925" rIns="121900" bIns="60925" anchor="ctr" anchorCtr="0">
            <a:noAutofit/>
          </a:bodyPr>
          <a:lstStyle/>
          <a:p>
            <a:pPr marL="0" marR="0" lvl="0" indent="0" algn="l" rtl="0">
              <a:lnSpc>
                <a:spcPct val="90000"/>
              </a:lnSpc>
              <a:spcBef>
                <a:spcPts val="0"/>
              </a:spcBef>
              <a:spcAft>
                <a:spcPts val="0"/>
              </a:spcAft>
              <a:buClr>
                <a:srgbClr val="35CEE2"/>
              </a:buClr>
              <a:buSzPts val="3700"/>
              <a:buFont typeface="Trebuchet MS"/>
              <a:buNone/>
            </a:pPr>
            <a:r>
              <a:rPr lang="en-US" sz="3600" b="1">
                <a:solidFill>
                  <a:srgbClr val="35CEE2"/>
                </a:solidFill>
                <a:latin typeface="Trebuchet MS"/>
                <a:ea typeface="Trebuchet MS"/>
                <a:cs typeface="Trebuchet MS"/>
                <a:sym typeface="Trebuchet MS"/>
              </a:rPr>
              <a:t>Re-Pilot: A Vignettes With One Flip</a:t>
            </a:r>
            <a:endParaRPr sz="3600" b="1">
              <a:solidFill>
                <a:srgbClr val="35CEE2"/>
              </a:solidFill>
              <a:latin typeface="Trebuchet MS"/>
              <a:ea typeface="Trebuchet MS"/>
              <a:cs typeface="Trebuchet MS"/>
              <a:sym typeface="Trebuchet MS"/>
            </a:endParaRPr>
          </a:p>
          <a:p>
            <a:pPr marL="0" marR="0" lvl="0" indent="0" algn="l" rtl="0">
              <a:lnSpc>
                <a:spcPct val="90000"/>
              </a:lnSpc>
              <a:spcBef>
                <a:spcPts val="0"/>
              </a:spcBef>
              <a:spcAft>
                <a:spcPts val="0"/>
              </a:spcAft>
              <a:buClr>
                <a:srgbClr val="35CEE2"/>
              </a:buClr>
              <a:buSzPts val="3700"/>
              <a:buFont typeface="Trebuchet MS"/>
              <a:buNone/>
            </a:pPr>
            <a:endParaRPr sz="2700" b="1">
              <a:solidFill>
                <a:srgbClr val="0D3B52"/>
              </a:solidFill>
              <a:latin typeface="Trebuchet MS"/>
              <a:ea typeface="Trebuchet MS"/>
              <a:cs typeface="Trebuchet MS"/>
              <a:sym typeface="Trebuchet MS"/>
            </a:endParaRPr>
          </a:p>
        </p:txBody>
      </p:sp>
      <p:sp>
        <p:nvSpPr>
          <p:cNvPr id="318" name="Google Shape;318;p44"/>
          <p:cNvSpPr txBox="1"/>
          <p:nvPr/>
        </p:nvSpPr>
        <p:spPr>
          <a:xfrm>
            <a:off x="334700" y="1789725"/>
            <a:ext cx="8640300" cy="3000000"/>
          </a:xfrm>
          <a:prstGeom prst="rect">
            <a:avLst/>
          </a:prstGeom>
          <a:noFill/>
          <a:ln>
            <a:noFill/>
          </a:ln>
        </p:spPr>
        <p:txBody>
          <a:bodyPr spcFirstLastPara="1" wrap="square" lIns="91425" tIns="91425" rIns="91425" bIns="91425" anchor="ctr" anchorCtr="0">
            <a:noAutofit/>
          </a:bodyPr>
          <a:lstStyle/>
          <a:p>
            <a:pPr marL="171450" lvl="0" indent="0" algn="l" rtl="0">
              <a:lnSpc>
                <a:spcPct val="90000"/>
              </a:lnSpc>
              <a:spcBef>
                <a:spcPts val="0"/>
              </a:spcBef>
              <a:spcAft>
                <a:spcPts val="0"/>
              </a:spcAft>
              <a:buNone/>
            </a:pPr>
            <a:endParaRPr sz="2100">
              <a:solidFill>
                <a:schemeClr val="dk1"/>
              </a:solidFill>
              <a:latin typeface="Trebuchet MS"/>
              <a:ea typeface="Trebuchet MS"/>
              <a:cs typeface="Trebuchet MS"/>
              <a:sym typeface="Trebuchet MS"/>
            </a:endParaRPr>
          </a:p>
          <a:p>
            <a:pPr marL="171450" lvl="0" indent="-190500" algn="l" rtl="0">
              <a:lnSpc>
                <a:spcPct val="90000"/>
              </a:lnSpc>
              <a:spcBef>
                <a:spcPts val="0"/>
              </a:spcBef>
              <a:spcAft>
                <a:spcPts val="0"/>
              </a:spcAft>
              <a:buClr>
                <a:srgbClr val="D9E021"/>
              </a:buClr>
              <a:buSzPts val="2100"/>
              <a:buFont typeface="Trebuchet MS"/>
              <a:buChar char="•"/>
            </a:pPr>
            <a:r>
              <a:rPr lang="en-US" sz="2100">
                <a:solidFill>
                  <a:schemeClr val="dk1"/>
                </a:solidFill>
                <a:latin typeface="Trebuchet MS"/>
                <a:ea typeface="Trebuchet MS"/>
                <a:cs typeface="Trebuchet MS"/>
                <a:sym typeface="Trebuchet MS"/>
              </a:rPr>
              <a:t>Romantic interests: boy likes girl</a:t>
            </a:r>
            <a:endParaRPr sz="2100">
              <a:solidFill>
                <a:schemeClr val="dk1"/>
              </a:solidFill>
              <a:latin typeface="Trebuchet MS"/>
              <a:ea typeface="Trebuchet MS"/>
              <a:cs typeface="Trebuchet MS"/>
              <a:sym typeface="Trebuchet MS"/>
            </a:endParaRPr>
          </a:p>
          <a:p>
            <a:pPr marL="514350" lvl="0" indent="-349250" algn="l" rtl="0">
              <a:lnSpc>
                <a:spcPct val="90000"/>
              </a:lnSpc>
              <a:spcBef>
                <a:spcPts val="0"/>
              </a:spcBef>
              <a:spcAft>
                <a:spcPts val="0"/>
              </a:spcAft>
              <a:buClr>
                <a:srgbClr val="000000"/>
              </a:buClr>
              <a:buSzPts val="1100"/>
              <a:buFont typeface="Arial"/>
              <a:buNone/>
            </a:pPr>
            <a:endParaRPr sz="2100">
              <a:solidFill>
                <a:schemeClr val="dk1"/>
              </a:solidFill>
              <a:latin typeface="Trebuchet MS"/>
              <a:ea typeface="Trebuchet MS"/>
              <a:cs typeface="Trebuchet MS"/>
              <a:sym typeface="Trebuchet MS"/>
            </a:endParaRPr>
          </a:p>
          <a:p>
            <a:pPr marL="171450" lvl="0" indent="-190500" algn="l" rtl="0">
              <a:lnSpc>
                <a:spcPct val="90000"/>
              </a:lnSpc>
              <a:spcBef>
                <a:spcPts val="0"/>
              </a:spcBef>
              <a:spcAft>
                <a:spcPts val="0"/>
              </a:spcAft>
              <a:buClr>
                <a:srgbClr val="D9E021"/>
              </a:buClr>
              <a:buSzPts val="2100"/>
              <a:buFont typeface="Trebuchet MS"/>
              <a:buChar char="•"/>
            </a:pPr>
            <a:r>
              <a:rPr lang="en-US" sz="2100">
                <a:solidFill>
                  <a:schemeClr val="dk1"/>
                </a:solidFill>
                <a:latin typeface="Trebuchet MS"/>
                <a:ea typeface="Trebuchet MS"/>
                <a:cs typeface="Trebuchet MS"/>
                <a:sym typeface="Trebuchet MS"/>
              </a:rPr>
              <a:t>Gender off-diagonal: girls who act more like boys</a:t>
            </a:r>
            <a:endParaRPr sz="2100">
              <a:solidFill>
                <a:schemeClr val="dk1"/>
              </a:solidFill>
              <a:latin typeface="Trebuchet MS"/>
              <a:ea typeface="Trebuchet MS"/>
              <a:cs typeface="Trebuchet MS"/>
              <a:sym typeface="Trebuchet MS"/>
            </a:endParaRPr>
          </a:p>
          <a:p>
            <a:pPr marL="274320" lvl="0" indent="0" algn="l" rtl="0">
              <a:lnSpc>
                <a:spcPct val="90000"/>
              </a:lnSpc>
              <a:spcBef>
                <a:spcPts val="0"/>
              </a:spcBef>
              <a:spcAft>
                <a:spcPts val="0"/>
              </a:spcAft>
              <a:buClr>
                <a:srgbClr val="000000"/>
              </a:buClr>
              <a:buSzPts val="1100"/>
              <a:buFont typeface="Arial"/>
              <a:buNone/>
            </a:pPr>
            <a:r>
              <a:rPr lang="en-US" sz="2100" i="1">
                <a:solidFill>
                  <a:schemeClr val="dk1"/>
                </a:solidFill>
                <a:latin typeface="Trebuchet MS"/>
                <a:ea typeface="Trebuchet MS"/>
                <a:cs typeface="Trebuchet MS"/>
                <a:sym typeface="Trebuchet MS"/>
              </a:rPr>
              <a:t>		Forced response of taking the other sex perspective</a:t>
            </a:r>
            <a:endParaRPr sz="2100">
              <a:solidFill>
                <a:schemeClr val="dk1"/>
              </a:solidFill>
              <a:latin typeface="Trebuchet MS"/>
              <a:ea typeface="Trebuchet MS"/>
              <a:cs typeface="Trebuchet MS"/>
              <a:sym typeface="Trebuchet MS"/>
            </a:endParaRPr>
          </a:p>
          <a:p>
            <a:pPr marL="274320" lvl="0" indent="0" algn="l" rtl="0">
              <a:lnSpc>
                <a:spcPct val="90000"/>
              </a:lnSpc>
              <a:spcBef>
                <a:spcPts val="0"/>
              </a:spcBef>
              <a:spcAft>
                <a:spcPts val="0"/>
              </a:spcAft>
              <a:buClr>
                <a:srgbClr val="000000"/>
              </a:buClr>
              <a:buSzPts val="1100"/>
              <a:buFont typeface="Arial"/>
              <a:buNone/>
            </a:pPr>
            <a:endParaRPr sz="2100" i="1">
              <a:solidFill>
                <a:schemeClr val="dk1"/>
              </a:solidFill>
              <a:latin typeface="Trebuchet MS"/>
              <a:ea typeface="Trebuchet MS"/>
              <a:cs typeface="Trebuchet MS"/>
              <a:sym typeface="Trebuchet MS"/>
            </a:endParaRPr>
          </a:p>
          <a:p>
            <a:pPr marL="171450" lvl="0" indent="-190500" algn="l" rtl="0">
              <a:lnSpc>
                <a:spcPct val="90000"/>
              </a:lnSpc>
              <a:spcBef>
                <a:spcPts val="0"/>
              </a:spcBef>
              <a:spcAft>
                <a:spcPts val="0"/>
              </a:spcAft>
              <a:buClr>
                <a:srgbClr val="D9E021"/>
              </a:buClr>
              <a:buSzPts val="2100"/>
              <a:buFont typeface="Trebuchet MS"/>
              <a:buChar char="•"/>
            </a:pPr>
            <a:r>
              <a:rPr lang="en-US" sz="2100">
                <a:solidFill>
                  <a:schemeClr val="dk1"/>
                </a:solidFill>
                <a:latin typeface="Trebuchet MS"/>
                <a:ea typeface="Trebuchet MS"/>
                <a:cs typeface="Trebuchet MS"/>
                <a:sym typeface="Trebuchet MS"/>
              </a:rPr>
              <a:t>Puberty: satisfaction and embarrassment</a:t>
            </a:r>
            <a:endParaRPr sz="2100">
              <a:solidFill>
                <a:schemeClr val="dk1"/>
              </a:solidFill>
              <a:latin typeface="Trebuchet MS"/>
              <a:ea typeface="Trebuchet MS"/>
              <a:cs typeface="Trebuchet MS"/>
              <a:sym typeface="Trebuchet MS"/>
            </a:endParaRPr>
          </a:p>
          <a:p>
            <a:pPr marL="514350" lvl="0" indent="-349250" algn="l" rtl="0">
              <a:lnSpc>
                <a:spcPct val="90000"/>
              </a:lnSpc>
              <a:spcBef>
                <a:spcPts val="0"/>
              </a:spcBef>
              <a:spcAft>
                <a:spcPts val="0"/>
              </a:spcAft>
              <a:buClr>
                <a:srgbClr val="000000"/>
              </a:buClr>
              <a:buSzPts val="1100"/>
              <a:buFont typeface="Arial"/>
              <a:buNone/>
            </a:pPr>
            <a:endParaRPr sz="2100">
              <a:solidFill>
                <a:schemeClr val="dk1"/>
              </a:solidFill>
              <a:latin typeface="Trebuchet MS"/>
              <a:ea typeface="Trebuchet MS"/>
              <a:cs typeface="Trebuchet MS"/>
              <a:sym typeface="Trebuchet MS"/>
            </a:endParaRPr>
          </a:p>
          <a:p>
            <a:pPr marL="171450" lvl="0" indent="-190500" algn="l" rtl="0">
              <a:lnSpc>
                <a:spcPct val="90000"/>
              </a:lnSpc>
              <a:spcBef>
                <a:spcPts val="0"/>
              </a:spcBef>
              <a:spcAft>
                <a:spcPts val="0"/>
              </a:spcAft>
              <a:buClr>
                <a:srgbClr val="D9E021"/>
              </a:buClr>
              <a:buSzPts val="2100"/>
              <a:buFont typeface="Trebuchet MS"/>
              <a:buChar char="•"/>
            </a:pPr>
            <a:r>
              <a:rPr lang="en-US" sz="2100">
                <a:solidFill>
                  <a:schemeClr val="dk1"/>
                </a:solidFill>
                <a:latin typeface="Trebuchet MS"/>
                <a:ea typeface="Trebuchet MS"/>
                <a:cs typeface="Trebuchet MS"/>
                <a:sym typeface="Trebuchet MS"/>
              </a:rPr>
              <a:t>Pregnancy</a:t>
            </a:r>
            <a:endParaRPr sz="2100">
              <a:solidFill>
                <a:schemeClr val="dk1"/>
              </a:solidFill>
              <a:latin typeface="Trebuchet MS"/>
              <a:ea typeface="Trebuchet MS"/>
              <a:cs typeface="Trebuchet MS"/>
              <a:sym typeface="Trebuchet M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mt="29000"/>
          </a:blip>
          <a:stretch>
            <a:fillRect/>
          </a:stretch>
        </a:blipFill>
        <a:effectLst/>
      </p:bgPr>
    </p:bg>
    <p:spTree>
      <p:nvGrpSpPr>
        <p:cNvPr id="1" name="Shape 322"/>
        <p:cNvGrpSpPr/>
        <p:nvPr/>
      </p:nvGrpSpPr>
      <p:grpSpPr>
        <a:xfrm>
          <a:off x="0" y="0"/>
          <a:ext cx="0" cy="0"/>
          <a:chOff x="0" y="0"/>
          <a:chExt cx="0" cy="0"/>
        </a:xfrm>
      </p:grpSpPr>
      <p:sp>
        <p:nvSpPr>
          <p:cNvPr id="323" name="Google Shape;323;p45"/>
          <p:cNvSpPr/>
          <p:nvPr/>
        </p:nvSpPr>
        <p:spPr>
          <a:xfrm>
            <a:off x="0" y="6412992"/>
            <a:ext cx="9144000" cy="445200"/>
          </a:xfrm>
          <a:prstGeom prst="rect">
            <a:avLst/>
          </a:prstGeom>
          <a:solidFill>
            <a:srgbClr val="0D3B52"/>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4" name="Google Shape;324;p45"/>
          <p:cNvSpPr txBox="1">
            <a:spLocks noGrp="1"/>
          </p:cNvSpPr>
          <p:nvPr>
            <p:ph type="sldNum" idx="12"/>
          </p:nvPr>
        </p:nvSpPr>
        <p:spPr>
          <a:xfrm>
            <a:off x="8375903" y="6465126"/>
            <a:ext cx="599100" cy="365100"/>
          </a:xfrm>
          <a:prstGeom prst="rect">
            <a:avLst/>
          </a:prstGeom>
          <a:noFill/>
          <a:ln>
            <a:noFill/>
          </a:ln>
        </p:spPr>
        <p:txBody>
          <a:bodyPr spcFirstLastPara="1" wrap="square" lIns="121900" tIns="60925" rIns="121900" bIns="60925" anchor="ctr" anchorCtr="0">
            <a:noAutofit/>
          </a:bodyPr>
          <a:lstStyle/>
          <a:p>
            <a:pPr marL="0" marR="0" lvl="0" indent="0" algn="r" rtl="0">
              <a:spcBef>
                <a:spcPts val="0"/>
              </a:spcBef>
              <a:spcAft>
                <a:spcPts val="0"/>
              </a:spcAft>
              <a:buNone/>
            </a:pPr>
            <a:fld id="{00000000-1234-1234-1234-123412341234}" type="slidenum">
              <a:rPr lang="en-US" sz="1200" b="1">
                <a:solidFill>
                  <a:srgbClr val="D9E021"/>
                </a:solidFill>
                <a:latin typeface="Open Sans ExtraBold"/>
                <a:ea typeface="Open Sans ExtraBold"/>
                <a:cs typeface="Open Sans ExtraBold"/>
                <a:sym typeface="Open Sans ExtraBold"/>
              </a:rPr>
              <a:t>8</a:t>
            </a:fld>
            <a:endParaRPr sz="1200" b="1">
              <a:solidFill>
                <a:srgbClr val="D9E021"/>
              </a:solidFill>
              <a:latin typeface="Open Sans ExtraBold"/>
              <a:ea typeface="Open Sans ExtraBold"/>
              <a:cs typeface="Open Sans ExtraBold"/>
              <a:sym typeface="Open Sans ExtraBold"/>
            </a:endParaRPr>
          </a:p>
        </p:txBody>
      </p:sp>
      <p:sp>
        <p:nvSpPr>
          <p:cNvPr id="325" name="Google Shape;325;p45"/>
          <p:cNvSpPr txBox="1"/>
          <p:nvPr/>
        </p:nvSpPr>
        <p:spPr>
          <a:xfrm>
            <a:off x="166688" y="6501833"/>
            <a:ext cx="5813400" cy="287100"/>
          </a:xfrm>
          <a:prstGeom prst="rect">
            <a:avLst/>
          </a:prstGeom>
          <a:noFill/>
          <a:ln>
            <a:noFill/>
          </a:ln>
        </p:spPr>
        <p:txBody>
          <a:bodyPr spcFirstLastPara="1" wrap="square" lIns="121900" tIns="60925" rIns="121900" bIns="60925" anchor="t" anchorCtr="0">
            <a:noAutofit/>
          </a:bodyPr>
          <a:lstStyle/>
          <a:p>
            <a:pPr marL="0" lvl="0" indent="0" algn="l" rtl="0">
              <a:spcBef>
                <a:spcPts val="0"/>
              </a:spcBef>
              <a:spcAft>
                <a:spcPts val="0"/>
              </a:spcAft>
              <a:buNone/>
            </a:pPr>
            <a:r>
              <a:rPr lang="en-US" sz="1100">
                <a:solidFill>
                  <a:schemeClr val="lt1"/>
                </a:solidFill>
                <a:latin typeface="Open Sans"/>
                <a:ea typeface="Open Sans"/>
                <a:cs typeface="Open Sans"/>
                <a:sym typeface="Open Sans"/>
              </a:rPr>
              <a:t>The Global Early Adolescent Study: Vignettes Based Measures of Gender Equality</a:t>
            </a:r>
            <a:endParaRPr sz="1900"/>
          </a:p>
        </p:txBody>
      </p:sp>
      <p:sp>
        <p:nvSpPr>
          <p:cNvPr id="326" name="Google Shape;326;p45"/>
          <p:cNvSpPr txBox="1"/>
          <p:nvPr/>
        </p:nvSpPr>
        <p:spPr>
          <a:xfrm>
            <a:off x="430875" y="436897"/>
            <a:ext cx="7886700" cy="651300"/>
          </a:xfrm>
          <a:prstGeom prst="rect">
            <a:avLst/>
          </a:prstGeom>
          <a:noFill/>
          <a:ln>
            <a:noFill/>
          </a:ln>
        </p:spPr>
        <p:txBody>
          <a:bodyPr spcFirstLastPara="1" wrap="square" lIns="121900" tIns="60925" rIns="121900" bIns="60925" anchor="ctr" anchorCtr="0">
            <a:noAutofit/>
          </a:bodyPr>
          <a:lstStyle/>
          <a:p>
            <a:pPr marL="0" marR="0" lvl="0" indent="0" algn="l" rtl="0">
              <a:lnSpc>
                <a:spcPct val="90000"/>
              </a:lnSpc>
              <a:spcBef>
                <a:spcPts val="0"/>
              </a:spcBef>
              <a:spcAft>
                <a:spcPts val="0"/>
              </a:spcAft>
              <a:buClr>
                <a:srgbClr val="35CEE2"/>
              </a:buClr>
              <a:buSzPts val="3700"/>
              <a:buFont typeface="Trebuchet MS"/>
              <a:buNone/>
            </a:pPr>
            <a:r>
              <a:rPr lang="en-US" sz="3600" b="1">
                <a:solidFill>
                  <a:srgbClr val="35CEE2"/>
                </a:solidFill>
                <a:latin typeface="Trebuchet MS"/>
                <a:ea typeface="Trebuchet MS"/>
                <a:cs typeface="Trebuchet MS"/>
                <a:sym typeface="Trebuchet MS"/>
              </a:rPr>
              <a:t>Example</a:t>
            </a:r>
            <a:endParaRPr sz="3600" b="1">
              <a:solidFill>
                <a:srgbClr val="35CEE2"/>
              </a:solidFill>
              <a:latin typeface="Trebuchet MS"/>
              <a:ea typeface="Trebuchet MS"/>
              <a:cs typeface="Trebuchet MS"/>
              <a:sym typeface="Trebuchet MS"/>
            </a:endParaRPr>
          </a:p>
          <a:p>
            <a:pPr marL="0" marR="0" lvl="0" indent="0" algn="l" rtl="0">
              <a:lnSpc>
                <a:spcPct val="90000"/>
              </a:lnSpc>
              <a:spcBef>
                <a:spcPts val="0"/>
              </a:spcBef>
              <a:spcAft>
                <a:spcPts val="0"/>
              </a:spcAft>
              <a:buClr>
                <a:srgbClr val="35CEE2"/>
              </a:buClr>
              <a:buSzPts val="3700"/>
              <a:buFont typeface="Trebuchet MS"/>
              <a:buNone/>
            </a:pPr>
            <a:endParaRPr sz="2700" b="1">
              <a:solidFill>
                <a:srgbClr val="0D3B52"/>
              </a:solidFill>
              <a:latin typeface="Trebuchet MS"/>
              <a:ea typeface="Trebuchet MS"/>
              <a:cs typeface="Trebuchet MS"/>
              <a:sym typeface="Trebuchet MS"/>
            </a:endParaRPr>
          </a:p>
        </p:txBody>
      </p:sp>
      <p:sp>
        <p:nvSpPr>
          <p:cNvPr id="327" name="Google Shape;327;p45"/>
          <p:cNvSpPr txBox="1">
            <a:spLocks noGrp="1"/>
          </p:cNvSpPr>
          <p:nvPr>
            <p:ph type="title"/>
          </p:nvPr>
        </p:nvSpPr>
        <p:spPr>
          <a:xfrm>
            <a:off x="527300" y="2462350"/>
            <a:ext cx="8000100" cy="2057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000"/>
              <a:buFont typeface="Avenir"/>
              <a:buNone/>
            </a:pPr>
            <a:r>
              <a:rPr lang="en-US" sz="2000" i="1"/>
              <a:t>P is in 7</a:t>
            </a:r>
            <a:r>
              <a:rPr lang="en-US" sz="2000" i="1" baseline="30000"/>
              <a:t>th</a:t>
            </a:r>
            <a:r>
              <a:rPr lang="en-US" sz="2000" i="1"/>
              <a:t> grade. He is attracted to A, who is in the same grade, but he doesn’t know her and has never spoken with her in person. Most of his friends have girlfriends but he has never had one before. He wants to get her attention, but is not sure how. </a:t>
            </a:r>
            <a:br>
              <a:rPr lang="en-US" sz="2000" i="1"/>
            </a:br>
            <a:br>
              <a:rPr lang="en-US" sz="2000" i="1"/>
            </a:br>
            <a:r>
              <a:rPr lang="en-US" sz="2000" i="1"/>
              <a:t>What do you think P will do next?</a:t>
            </a:r>
            <a:endParaRPr sz="2000" i="1"/>
          </a:p>
        </p:txBody>
      </p:sp>
      <p:graphicFrame>
        <p:nvGraphicFramePr>
          <p:cNvPr id="328" name="Google Shape;328;p45"/>
          <p:cNvGraphicFramePr/>
          <p:nvPr/>
        </p:nvGraphicFramePr>
        <p:xfrm>
          <a:off x="314323" y="4572000"/>
          <a:ext cx="8515350" cy="1600250"/>
        </p:xfrm>
        <a:graphic>
          <a:graphicData uri="http://schemas.openxmlformats.org/drawingml/2006/table">
            <a:tbl>
              <a:tblPr>
                <a:noFill/>
                <a:tableStyleId>{4595F4EE-BA2C-4A6A-802A-2B4BD4628F1A}</a:tableStyleId>
              </a:tblPr>
              <a:tblGrid>
                <a:gridCol w="473075">
                  <a:extLst>
                    <a:ext uri="{9D8B030D-6E8A-4147-A177-3AD203B41FA5}">
                      <a16:colId xmlns:a16="http://schemas.microsoft.com/office/drawing/2014/main" val="20000"/>
                    </a:ext>
                  </a:extLst>
                </a:gridCol>
                <a:gridCol w="6170550">
                  <a:extLst>
                    <a:ext uri="{9D8B030D-6E8A-4147-A177-3AD203B41FA5}">
                      <a16:colId xmlns:a16="http://schemas.microsoft.com/office/drawing/2014/main" val="20001"/>
                    </a:ext>
                  </a:extLst>
                </a:gridCol>
                <a:gridCol w="1871725">
                  <a:extLst>
                    <a:ext uri="{9D8B030D-6E8A-4147-A177-3AD203B41FA5}">
                      <a16:colId xmlns:a16="http://schemas.microsoft.com/office/drawing/2014/main" val="20002"/>
                    </a:ext>
                  </a:extLst>
                </a:gridCol>
              </a:tblGrid>
              <a:tr h="190500">
                <a:tc>
                  <a:txBody>
                    <a:bodyPr/>
                    <a:lstStyle/>
                    <a:p>
                      <a:pPr marL="0" marR="0" lvl="0" indent="0" algn="l" rtl="0">
                        <a:spcBef>
                          <a:spcPts val="0"/>
                        </a:spcBef>
                        <a:spcAft>
                          <a:spcPts val="0"/>
                        </a:spcAft>
                        <a:buNone/>
                      </a:pPr>
                      <a:r>
                        <a:rPr lang="en-US" sz="1500" i="1" u="none" strike="noStrike" cap="none">
                          <a:latin typeface="Avenir"/>
                          <a:ea typeface="Avenir"/>
                          <a:cs typeface="Avenir"/>
                          <a:sym typeface="Avenir"/>
                        </a:rPr>
                        <a:t>1</a:t>
                      </a:r>
                      <a:endParaRPr sz="1500" b="1" i="1" u="none" strike="noStrike" cap="none">
                        <a:solidFill>
                          <a:srgbClr val="000000"/>
                        </a:solidFill>
                        <a:latin typeface="Avenir"/>
                        <a:ea typeface="Avenir"/>
                        <a:cs typeface="Avenir"/>
                        <a:sym typeface="Avenir"/>
                      </a:endParaRPr>
                    </a:p>
                  </a:txBody>
                  <a:tcPr marL="91450" marR="91450" marT="45725" marB="45725" anchor="ctr">
                    <a:solidFill>
                      <a:srgbClr val="D0CECE"/>
                    </a:solidFill>
                  </a:tcPr>
                </a:tc>
                <a:tc>
                  <a:txBody>
                    <a:bodyPr/>
                    <a:lstStyle/>
                    <a:p>
                      <a:pPr marL="0" marR="0" lvl="0" indent="0" algn="l" rtl="0">
                        <a:spcBef>
                          <a:spcPts val="0"/>
                        </a:spcBef>
                        <a:spcAft>
                          <a:spcPts val="0"/>
                        </a:spcAft>
                        <a:buNone/>
                      </a:pPr>
                      <a:r>
                        <a:rPr lang="en-US" sz="1500" u="none" strike="noStrike" cap="none">
                          <a:latin typeface="Avenir"/>
                          <a:ea typeface="Avenir"/>
                          <a:cs typeface="Avenir"/>
                          <a:sym typeface="Avenir"/>
                        </a:rPr>
                        <a:t>Ask if any of the girls are going to the party</a:t>
                      </a:r>
                      <a:endParaRPr sz="1500" b="0" i="0" u="none" strike="noStrike" cap="none">
                        <a:solidFill>
                          <a:srgbClr val="000000"/>
                        </a:solidFill>
                        <a:latin typeface="Avenir"/>
                        <a:ea typeface="Avenir"/>
                        <a:cs typeface="Avenir"/>
                        <a:sym typeface="Avenir"/>
                      </a:endParaRPr>
                    </a:p>
                  </a:txBody>
                  <a:tcPr marL="91450" marR="91450" marT="45725" marB="45725" anchor="ctr">
                    <a:solidFill>
                      <a:srgbClr val="D0CECE"/>
                    </a:solidFill>
                  </a:tcPr>
                </a:tc>
                <a:tc>
                  <a:txBody>
                    <a:bodyPr/>
                    <a:lstStyle/>
                    <a:p>
                      <a:pPr marL="0" marR="0" lvl="0" indent="0" algn="l" rtl="0">
                        <a:spcBef>
                          <a:spcPts val="0"/>
                        </a:spcBef>
                        <a:spcAft>
                          <a:spcPts val="0"/>
                        </a:spcAft>
                        <a:buNone/>
                      </a:pPr>
                      <a:r>
                        <a:rPr lang="en-US" sz="1500" i="1" u="none" strike="noStrike" cap="none">
                          <a:latin typeface="Avenir"/>
                          <a:ea typeface="Avenir"/>
                          <a:cs typeface="Avenir"/>
                          <a:sym typeface="Avenir"/>
                        </a:rPr>
                        <a:t>Indirect = 1</a:t>
                      </a:r>
                      <a:endParaRPr sz="1500" b="0" i="1" u="none" strike="noStrike" cap="none">
                        <a:solidFill>
                          <a:srgbClr val="000000"/>
                        </a:solidFill>
                        <a:latin typeface="Avenir"/>
                        <a:ea typeface="Avenir"/>
                        <a:cs typeface="Avenir"/>
                        <a:sym typeface="Avenir"/>
                      </a:endParaRPr>
                    </a:p>
                  </a:txBody>
                  <a:tcPr marL="91450" marR="91450" marT="45725" marB="45725" anchor="ctr">
                    <a:solidFill>
                      <a:srgbClr val="D0CECE"/>
                    </a:solidFill>
                  </a:tcPr>
                </a:tc>
                <a:extLst>
                  <a:ext uri="{0D108BD9-81ED-4DB2-BD59-A6C34878D82A}">
                    <a16:rowId xmlns:a16="http://schemas.microsoft.com/office/drawing/2014/main" val="10000"/>
                  </a:ext>
                </a:extLst>
              </a:tr>
              <a:tr h="190500">
                <a:tc>
                  <a:txBody>
                    <a:bodyPr/>
                    <a:lstStyle/>
                    <a:p>
                      <a:pPr marL="0" marR="0" lvl="0" indent="0" algn="l" rtl="0">
                        <a:spcBef>
                          <a:spcPts val="0"/>
                        </a:spcBef>
                        <a:spcAft>
                          <a:spcPts val="0"/>
                        </a:spcAft>
                        <a:buNone/>
                      </a:pPr>
                      <a:r>
                        <a:rPr lang="en-US" sz="1500" i="1" u="none" strike="noStrike" cap="none">
                          <a:latin typeface="Avenir"/>
                          <a:ea typeface="Avenir"/>
                          <a:cs typeface="Avenir"/>
                          <a:sym typeface="Avenir"/>
                        </a:rPr>
                        <a:t>2</a:t>
                      </a:r>
                      <a:endParaRPr sz="1500" b="1" i="1" u="none" strike="noStrike" cap="none">
                        <a:solidFill>
                          <a:srgbClr val="000000"/>
                        </a:solidFill>
                        <a:latin typeface="Avenir"/>
                        <a:ea typeface="Avenir"/>
                        <a:cs typeface="Avenir"/>
                        <a:sym typeface="Avenir"/>
                      </a:endParaRPr>
                    </a:p>
                  </a:txBody>
                  <a:tcPr marL="91450" marR="91450" marT="45725" marB="45725" anchor="ctr">
                    <a:solidFill>
                      <a:srgbClr val="D0CECE"/>
                    </a:solidFill>
                  </a:tcPr>
                </a:tc>
                <a:tc>
                  <a:txBody>
                    <a:bodyPr/>
                    <a:lstStyle/>
                    <a:p>
                      <a:pPr marL="0" marR="0" lvl="0" indent="0" algn="l" rtl="0">
                        <a:spcBef>
                          <a:spcPts val="0"/>
                        </a:spcBef>
                        <a:spcAft>
                          <a:spcPts val="0"/>
                        </a:spcAft>
                        <a:buNone/>
                      </a:pPr>
                      <a:r>
                        <a:rPr lang="en-US" sz="1500" u="none" strike="noStrike" cap="none">
                          <a:latin typeface="Avenir"/>
                          <a:ea typeface="Avenir"/>
                          <a:cs typeface="Avenir"/>
                          <a:sym typeface="Avenir"/>
                        </a:rPr>
                        <a:t>Ask A directly if she is going to the party</a:t>
                      </a:r>
                      <a:endParaRPr sz="1500" b="0" i="0" u="none" strike="noStrike" cap="none">
                        <a:solidFill>
                          <a:srgbClr val="000000"/>
                        </a:solidFill>
                        <a:latin typeface="Avenir"/>
                        <a:ea typeface="Avenir"/>
                        <a:cs typeface="Avenir"/>
                        <a:sym typeface="Avenir"/>
                      </a:endParaRPr>
                    </a:p>
                  </a:txBody>
                  <a:tcPr marL="91450" marR="91450" marT="45725" marB="45725" anchor="ctr">
                    <a:solidFill>
                      <a:srgbClr val="D0CECE"/>
                    </a:solidFill>
                  </a:tcPr>
                </a:tc>
                <a:tc>
                  <a:txBody>
                    <a:bodyPr/>
                    <a:lstStyle/>
                    <a:p>
                      <a:pPr marL="0" marR="0" lvl="0" indent="0" algn="l" rtl="0">
                        <a:spcBef>
                          <a:spcPts val="0"/>
                        </a:spcBef>
                        <a:spcAft>
                          <a:spcPts val="0"/>
                        </a:spcAft>
                        <a:buNone/>
                      </a:pPr>
                      <a:r>
                        <a:rPr lang="en-US" sz="1500" i="1" u="none" strike="noStrike" cap="none">
                          <a:latin typeface="Avenir"/>
                          <a:ea typeface="Avenir"/>
                          <a:cs typeface="Avenir"/>
                          <a:sym typeface="Avenir"/>
                        </a:rPr>
                        <a:t>Direct = 2</a:t>
                      </a:r>
                      <a:endParaRPr sz="1500" b="0" i="1" u="none" strike="noStrike" cap="none">
                        <a:solidFill>
                          <a:srgbClr val="000000"/>
                        </a:solidFill>
                        <a:latin typeface="Avenir"/>
                        <a:ea typeface="Avenir"/>
                        <a:cs typeface="Avenir"/>
                        <a:sym typeface="Avenir"/>
                      </a:endParaRPr>
                    </a:p>
                  </a:txBody>
                  <a:tcPr marL="91450" marR="91450" marT="45725" marB="45725" anchor="ctr">
                    <a:solidFill>
                      <a:srgbClr val="D0CECE"/>
                    </a:solidFill>
                  </a:tcPr>
                </a:tc>
                <a:extLst>
                  <a:ext uri="{0D108BD9-81ED-4DB2-BD59-A6C34878D82A}">
                    <a16:rowId xmlns:a16="http://schemas.microsoft.com/office/drawing/2014/main" val="10001"/>
                  </a:ext>
                </a:extLst>
              </a:tr>
              <a:tr h="190500">
                <a:tc>
                  <a:txBody>
                    <a:bodyPr/>
                    <a:lstStyle/>
                    <a:p>
                      <a:pPr marL="0" marR="0" lvl="0" indent="0" algn="l" rtl="0">
                        <a:spcBef>
                          <a:spcPts val="0"/>
                        </a:spcBef>
                        <a:spcAft>
                          <a:spcPts val="0"/>
                        </a:spcAft>
                        <a:buNone/>
                      </a:pPr>
                      <a:r>
                        <a:rPr lang="en-US" sz="1500" i="1" u="none" strike="noStrike" cap="none">
                          <a:latin typeface="Avenir"/>
                          <a:ea typeface="Avenir"/>
                          <a:cs typeface="Avenir"/>
                          <a:sym typeface="Avenir"/>
                        </a:rPr>
                        <a:t>3</a:t>
                      </a:r>
                      <a:endParaRPr sz="1500" b="1" i="1" u="none" strike="noStrike" cap="none">
                        <a:solidFill>
                          <a:srgbClr val="000000"/>
                        </a:solidFill>
                        <a:latin typeface="Avenir"/>
                        <a:ea typeface="Avenir"/>
                        <a:cs typeface="Avenir"/>
                        <a:sym typeface="Avenir"/>
                      </a:endParaRPr>
                    </a:p>
                  </a:txBody>
                  <a:tcPr marL="91450" marR="91450" marT="45725" marB="45725" anchor="ctr">
                    <a:solidFill>
                      <a:srgbClr val="D0CECE"/>
                    </a:solidFill>
                  </a:tcPr>
                </a:tc>
                <a:tc>
                  <a:txBody>
                    <a:bodyPr/>
                    <a:lstStyle/>
                    <a:p>
                      <a:pPr marL="0" marR="0" lvl="0" indent="0" algn="l" rtl="0">
                        <a:spcBef>
                          <a:spcPts val="0"/>
                        </a:spcBef>
                        <a:spcAft>
                          <a:spcPts val="0"/>
                        </a:spcAft>
                        <a:buNone/>
                      </a:pPr>
                      <a:r>
                        <a:rPr lang="en-US" sz="1500" u="none" strike="noStrike" cap="none">
                          <a:latin typeface="Avenir"/>
                          <a:ea typeface="Avenir"/>
                          <a:cs typeface="Avenir"/>
                          <a:sym typeface="Avenir"/>
                        </a:rPr>
                        <a:t>Get a friend to ask A if she is going to the party</a:t>
                      </a:r>
                      <a:endParaRPr sz="1500" b="0" i="0" u="none" strike="noStrike" cap="none">
                        <a:solidFill>
                          <a:srgbClr val="000000"/>
                        </a:solidFill>
                        <a:latin typeface="Avenir"/>
                        <a:ea typeface="Avenir"/>
                        <a:cs typeface="Avenir"/>
                        <a:sym typeface="Avenir"/>
                      </a:endParaRPr>
                    </a:p>
                  </a:txBody>
                  <a:tcPr marL="91450" marR="91450" marT="45725" marB="45725" anchor="ctr">
                    <a:solidFill>
                      <a:srgbClr val="D0CECE"/>
                    </a:solidFill>
                  </a:tcPr>
                </a:tc>
                <a:tc>
                  <a:txBody>
                    <a:bodyPr/>
                    <a:lstStyle/>
                    <a:p>
                      <a:pPr marL="0" marR="0" lvl="0" indent="0" algn="l" rtl="0">
                        <a:spcBef>
                          <a:spcPts val="0"/>
                        </a:spcBef>
                        <a:spcAft>
                          <a:spcPts val="0"/>
                        </a:spcAft>
                        <a:buNone/>
                      </a:pPr>
                      <a:r>
                        <a:rPr lang="en-US" sz="1500" i="1" u="none" strike="noStrike" cap="none">
                          <a:latin typeface="Avenir"/>
                          <a:ea typeface="Avenir"/>
                          <a:cs typeface="Avenir"/>
                          <a:sym typeface="Avenir"/>
                        </a:rPr>
                        <a:t>Indirect = 1</a:t>
                      </a:r>
                      <a:endParaRPr sz="1500" b="0" i="1" u="none" strike="noStrike" cap="none">
                        <a:solidFill>
                          <a:srgbClr val="000000"/>
                        </a:solidFill>
                        <a:latin typeface="Avenir"/>
                        <a:ea typeface="Avenir"/>
                        <a:cs typeface="Avenir"/>
                        <a:sym typeface="Avenir"/>
                      </a:endParaRPr>
                    </a:p>
                  </a:txBody>
                  <a:tcPr marL="91450" marR="91450" marT="45725" marB="45725" anchor="ctr">
                    <a:solidFill>
                      <a:srgbClr val="D0CECE"/>
                    </a:solidFill>
                  </a:tcPr>
                </a:tc>
                <a:extLst>
                  <a:ext uri="{0D108BD9-81ED-4DB2-BD59-A6C34878D82A}">
                    <a16:rowId xmlns:a16="http://schemas.microsoft.com/office/drawing/2014/main" val="10002"/>
                  </a:ext>
                </a:extLst>
              </a:tr>
              <a:tr h="190500">
                <a:tc>
                  <a:txBody>
                    <a:bodyPr/>
                    <a:lstStyle/>
                    <a:p>
                      <a:pPr marL="0" marR="0" lvl="0" indent="0" algn="l" rtl="0">
                        <a:spcBef>
                          <a:spcPts val="0"/>
                        </a:spcBef>
                        <a:spcAft>
                          <a:spcPts val="0"/>
                        </a:spcAft>
                        <a:buNone/>
                      </a:pPr>
                      <a:r>
                        <a:rPr lang="en-US" sz="1500" i="1" u="none" strike="noStrike" cap="none">
                          <a:latin typeface="Avenir"/>
                          <a:ea typeface="Avenir"/>
                          <a:cs typeface="Avenir"/>
                          <a:sym typeface="Avenir"/>
                        </a:rPr>
                        <a:t>4</a:t>
                      </a:r>
                      <a:endParaRPr sz="1500" b="1" i="1" u="none" strike="noStrike" cap="none">
                        <a:solidFill>
                          <a:srgbClr val="000000"/>
                        </a:solidFill>
                        <a:latin typeface="Avenir"/>
                        <a:ea typeface="Avenir"/>
                        <a:cs typeface="Avenir"/>
                        <a:sym typeface="Avenir"/>
                      </a:endParaRPr>
                    </a:p>
                  </a:txBody>
                  <a:tcPr marL="91450" marR="91450" marT="45725" marB="45725" anchor="ctr">
                    <a:solidFill>
                      <a:srgbClr val="D0CECE"/>
                    </a:solidFill>
                  </a:tcPr>
                </a:tc>
                <a:tc>
                  <a:txBody>
                    <a:bodyPr/>
                    <a:lstStyle/>
                    <a:p>
                      <a:pPr marL="0" marR="0" lvl="0" indent="0" algn="l" rtl="0">
                        <a:spcBef>
                          <a:spcPts val="0"/>
                        </a:spcBef>
                        <a:spcAft>
                          <a:spcPts val="0"/>
                        </a:spcAft>
                        <a:buNone/>
                      </a:pPr>
                      <a:r>
                        <a:rPr lang="en-US" sz="1500" u="none" strike="noStrike" cap="none">
                          <a:latin typeface="Avenir"/>
                          <a:ea typeface="Avenir"/>
                          <a:cs typeface="Avenir"/>
                          <a:sym typeface="Avenir"/>
                        </a:rPr>
                        <a:t>Say nothing and hope that someone else will ask A if she is going</a:t>
                      </a:r>
                      <a:endParaRPr sz="1500" b="0" i="0" u="none" strike="noStrike" cap="none">
                        <a:solidFill>
                          <a:srgbClr val="000000"/>
                        </a:solidFill>
                        <a:latin typeface="Avenir"/>
                        <a:ea typeface="Avenir"/>
                        <a:cs typeface="Avenir"/>
                        <a:sym typeface="Avenir"/>
                      </a:endParaRPr>
                    </a:p>
                  </a:txBody>
                  <a:tcPr marL="91450" marR="91450" marT="45725" marB="45725" anchor="ctr">
                    <a:solidFill>
                      <a:srgbClr val="D0CECE"/>
                    </a:solidFill>
                  </a:tcPr>
                </a:tc>
                <a:tc>
                  <a:txBody>
                    <a:bodyPr/>
                    <a:lstStyle/>
                    <a:p>
                      <a:pPr marL="0" marR="0" lvl="0" indent="0" algn="l" rtl="0">
                        <a:lnSpc>
                          <a:spcPct val="100000"/>
                        </a:lnSpc>
                        <a:spcBef>
                          <a:spcPts val="0"/>
                        </a:spcBef>
                        <a:spcAft>
                          <a:spcPts val="0"/>
                        </a:spcAft>
                        <a:buClr>
                          <a:schemeClr val="dk1"/>
                        </a:buClr>
                        <a:buSzPts val="1500"/>
                        <a:buFont typeface="Avenir"/>
                        <a:buNone/>
                      </a:pPr>
                      <a:r>
                        <a:rPr lang="en-US" sz="1500" i="1" u="none" strike="noStrike" cap="none">
                          <a:latin typeface="Avenir"/>
                          <a:ea typeface="Avenir"/>
                          <a:cs typeface="Avenir"/>
                          <a:sym typeface="Avenir"/>
                        </a:rPr>
                        <a:t>Avoidance=0</a:t>
                      </a:r>
                      <a:endParaRPr sz="1500" b="0" i="1" u="none" strike="noStrike" cap="none">
                        <a:solidFill>
                          <a:srgbClr val="000000"/>
                        </a:solidFill>
                        <a:latin typeface="Avenir"/>
                        <a:ea typeface="Avenir"/>
                        <a:cs typeface="Avenir"/>
                        <a:sym typeface="Avenir"/>
                      </a:endParaRPr>
                    </a:p>
                  </a:txBody>
                  <a:tcPr marL="91450" marR="91450" marT="45725" marB="45725" anchor="ctr">
                    <a:solidFill>
                      <a:srgbClr val="D0CECE"/>
                    </a:solidFill>
                  </a:tcPr>
                </a:tc>
                <a:extLst>
                  <a:ext uri="{0D108BD9-81ED-4DB2-BD59-A6C34878D82A}">
                    <a16:rowId xmlns:a16="http://schemas.microsoft.com/office/drawing/2014/main" val="10003"/>
                  </a:ext>
                </a:extLst>
              </a:tr>
              <a:tr h="190500">
                <a:tc>
                  <a:txBody>
                    <a:bodyPr/>
                    <a:lstStyle/>
                    <a:p>
                      <a:pPr marL="0" marR="0" lvl="0" indent="0" algn="l" rtl="0">
                        <a:spcBef>
                          <a:spcPts val="0"/>
                        </a:spcBef>
                        <a:spcAft>
                          <a:spcPts val="0"/>
                        </a:spcAft>
                        <a:buNone/>
                      </a:pPr>
                      <a:r>
                        <a:rPr lang="en-US" sz="1500" i="1" u="none" strike="noStrike" cap="none">
                          <a:latin typeface="Avenir"/>
                          <a:ea typeface="Avenir"/>
                          <a:cs typeface="Avenir"/>
                          <a:sym typeface="Avenir"/>
                        </a:rPr>
                        <a:t>5</a:t>
                      </a:r>
                      <a:endParaRPr sz="1500" b="1" i="1" u="none" strike="noStrike" cap="none">
                        <a:solidFill>
                          <a:srgbClr val="000000"/>
                        </a:solidFill>
                        <a:latin typeface="Avenir"/>
                        <a:ea typeface="Avenir"/>
                        <a:cs typeface="Avenir"/>
                        <a:sym typeface="Avenir"/>
                      </a:endParaRPr>
                    </a:p>
                  </a:txBody>
                  <a:tcPr marL="91450" marR="91450" marT="45725" marB="45725" anchor="ctr">
                    <a:solidFill>
                      <a:srgbClr val="D0CECE"/>
                    </a:solidFill>
                  </a:tcPr>
                </a:tc>
                <a:tc>
                  <a:txBody>
                    <a:bodyPr/>
                    <a:lstStyle/>
                    <a:p>
                      <a:pPr marL="0" marR="0" lvl="0" indent="0" algn="l" rtl="0">
                        <a:spcBef>
                          <a:spcPts val="0"/>
                        </a:spcBef>
                        <a:spcAft>
                          <a:spcPts val="0"/>
                        </a:spcAft>
                        <a:buNone/>
                      </a:pPr>
                      <a:r>
                        <a:rPr lang="en-US" sz="1500" u="none" strike="noStrike" cap="none">
                          <a:latin typeface="Avenir"/>
                          <a:ea typeface="Avenir"/>
                          <a:cs typeface="Avenir"/>
                          <a:sym typeface="Avenir"/>
                        </a:rPr>
                        <a:t>Ask A’s friend if she knows if A is going to the party</a:t>
                      </a:r>
                      <a:endParaRPr sz="1500" b="0" i="0" u="none" strike="noStrike" cap="none">
                        <a:solidFill>
                          <a:srgbClr val="000000"/>
                        </a:solidFill>
                        <a:latin typeface="Avenir"/>
                        <a:ea typeface="Avenir"/>
                        <a:cs typeface="Avenir"/>
                        <a:sym typeface="Avenir"/>
                      </a:endParaRPr>
                    </a:p>
                  </a:txBody>
                  <a:tcPr marL="91450" marR="91450" marT="45725" marB="45725" anchor="ctr">
                    <a:solidFill>
                      <a:srgbClr val="D0CECE"/>
                    </a:solidFill>
                  </a:tcPr>
                </a:tc>
                <a:tc>
                  <a:txBody>
                    <a:bodyPr/>
                    <a:lstStyle/>
                    <a:p>
                      <a:pPr marL="0" marR="0" lvl="0" indent="0" algn="l" rtl="0">
                        <a:spcBef>
                          <a:spcPts val="0"/>
                        </a:spcBef>
                        <a:spcAft>
                          <a:spcPts val="0"/>
                        </a:spcAft>
                        <a:buNone/>
                      </a:pPr>
                      <a:r>
                        <a:rPr lang="en-US" sz="1500" i="1" u="none" strike="noStrike" cap="none">
                          <a:latin typeface="Avenir"/>
                          <a:ea typeface="Avenir"/>
                          <a:cs typeface="Avenir"/>
                          <a:sym typeface="Avenir"/>
                        </a:rPr>
                        <a:t>Indirect=1</a:t>
                      </a:r>
                      <a:endParaRPr sz="1500" b="0" i="1" u="none" strike="noStrike" cap="none">
                        <a:solidFill>
                          <a:srgbClr val="000000"/>
                        </a:solidFill>
                        <a:latin typeface="Avenir"/>
                        <a:ea typeface="Avenir"/>
                        <a:cs typeface="Avenir"/>
                        <a:sym typeface="Avenir"/>
                      </a:endParaRPr>
                    </a:p>
                  </a:txBody>
                  <a:tcPr marL="91450" marR="91450" marT="45725" marB="45725" anchor="ctr">
                    <a:solidFill>
                      <a:srgbClr val="D0CECE"/>
                    </a:solidFill>
                  </a:tcPr>
                </a:tc>
                <a:extLst>
                  <a:ext uri="{0D108BD9-81ED-4DB2-BD59-A6C34878D82A}">
                    <a16:rowId xmlns:a16="http://schemas.microsoft.com/office/drawing/2014/main" val="10004"/>
                  </a:ext>
                </a:extLst>
              </a:tr>
            </a:tbl>
          </a:graphicData>
        </a:graphic>
      </p:graphicFrame>
      <p:pic>
        <p:nvPicPr>
          <p:cNvPr id="329" name="Google Shape;329;p45"/>
          <p:cNvPicPr preferRelativeResize="0"/>
          <p:nvPr/>
        </p:nvPicPr>
        <p:blipFill rotWithShape="1">
          <a:blip r:embed="rId4">
            <a:alphaModFix/>
          </a:blip>
          <a:srcRect/>
          <a:stretch/>
        </p:blipFill>
        <p:spPr>
          <a:xfrm>
            <a:off x="3173325" y="351900"/>
            <a:ext cx="2880179" cy="19378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mt="29000"/>
          </a:blip>
          <a:stretch>
            <a:fillRect/>
          </a:stretch>
        </a:blipFill>
        <a:effectLst/>
      </p:bgPr>
    </p:bg>
    <p:spTree>
      <p:nvGrpSpPr>
        <p:cNvPr id="1" name="Shape 333"/>
        <p:cNvGrpSpPr/>
        <p:nvPr/>
      </p:nvGrpSpPr>
      <p:grpSpPr>
        <a:xfrm>
          <a:off x="0" y="0"/>
          <a:ext cx="0" cy="0"/>
          <a:chOff x="0" y="0"/>
          <a:chExt cx="0" cy="0"/>
        </a:xfrm>
      </p:grpSpPr>
      <p:sp>
        <p:nvSpPr>
          <p:cNvPr id="334" name="Google Shape;334;p46"/>
          <p:cNvSpPr/>
          <p:nvPr/>
        </p:nvSpPr>
        <p:spPr>
          <a:xfrm>
            <a:off x="0" y="6412992"/>
            <a:ext cx="9144000" cy="445200"/>
          </a:xfrm>
          <a:prstGeom prst="rect">
            <a:avLst/>
          </a:prstGeom>
          <a:solidFill>
            <a:srgbClr val="0D3B52"/>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5" name="Google Shape;335;p46"/>
          <p:cNvSpPr txBox="1">
            <a:spLocks noGrp="1"/>
          </p:cNvSpPr>
          <p:nvPr>
            <p:ph type="sldNum" idx="12"/>
          </p:nvPr>
        </p:nvSpPr>
        <p:spPr>
          <a:xfrm>
            <a:off x="8375903" y="6465126"/>
            <a:ext cx="599100" cy="365100"/>
          </a:xfrm>
          <a:prstGeom prst="rect">
            <a:avLst/>
          </a:prstGeom>
          <a:noFill/>
          <a:ln>
            <a:noFill/>
          </a:ln>
        </p:spPr>
        <p:txBody>
          <a:bodyPr spcFirstLastPara="1" wrap="square" lIns="121900" tIns="60925" rIns="121900" bIns="60925" anchor="ctr" anchorCtr="0">
            <a:noAutofit/>
          </a:bodyPr>
          <a:lstStyle/>
          <a:p>
            <a:pPr marL="0" marR="0" lvl="0" indent="0" algn="r" rtl="0">
              <a:spcBef>
                <a:spcPts val="0"/>
              </a:spcBef>
              <a:spcAft>
                <a:spcPts val="0"/>
              </a:spcAft>
              <a:buNone/>
            </a:pPr>
            <a:fld id="{00000000-1234-1234-1234-123412341234}" type="slidenum">
              <a:rPr lang="en-US" sz="1200" b="1">
                <a:solidFill>
                  <a:srgbClr val="D9E021"/>
                </a:solidFill>
                <a:latin typeface="Open Sans ExtraBold"/>
                <a:ea typeface="Open Sans ExtraBold"/>
                <a:cs typeface="Open Sans ExtraBold"/>
                <a:sym typeface="Open Sans ExtraBold"/>
              </a:rPr>
              <a:t>9</a:t>
            </a:fld>
            <a:endParaRPr sz="1200" b="1">
              <a:solidFill>
                <a:srgbClr val="D9E021"/>
              </a:solidFill>
              <a:latin typeface="Open Sans ExtraBold"/>
              <a:ea typeface="Open Sans ExtraBold"/>
              <a:cs typeface="Open Sans ExtraBold"/>
              <a:sym typeface="Open Sans ExtraBold"/>
            </a:endParaRPr>
          </a:p>
        </p:txBody>
      </p:sp>
      <p:sp>
        <p:nvSpPr>
          <p:cNvPr id="336" name="Google Shape;336;p46"/>
          <p:cNvSpPr txBox="1"/>
          <p:nvPr/>
        </p:nvSpPr>
        <p:spPr>
          <a:xfrm>
            <a:off x="166688" y="6501833"/>
            <a:ext cx="5813400" cy="287100"/>
          </a:xfrm>
          <a:prstGeom prst="rect">
            <a:avLst/>
          </a:prstGeom>
          <a:noFill/>
          <a:ln>
            <a:noFill/>
          </a:ln>
        </p:spPr>
        <p:txBody>
          <a:bodyPr spcFirstLastPara="1" wrap="square" lIns="121900" tIns="60925" rIns="121900" bIns="60925" anchor="t" anchorCtr="0">
            <a:noAutofit/>
          </a:bodyPr>
          <a:lstStyle/>
          <a:p>
            <a:pPr marL="0" lvl="0" indent="0" algn="l" rtl="0">
              <a:spcBef>
                <a:spcPts val="0"/>
              </a:spcBef>
              <a:spcAft>
                <a:spcPts val="0"/>
              </a:spcAft>
              <a:buNone/>
            </a:pPr>
            <a:r>
              <a:rPr lang="en-US" sz="1100">
                <a:solidFill>
                  <a:schemeClr val="lt1"/>
                </a:solidFill>
                <a:latin typeface="Open Sans"/>
                <a:ea typeface="Open Sans"/>
                <a:cs typeface="Open Sans"/>
                <a:sym typeface="Open Sans"/>
              </a:rPr>
              <a:t>The Global Early Adolescent Study: Vignettes Based Measures of Gender Equality</a:t>
            </a:r>
            <a:endParaRPr sz="1900"/>
          </a:p>
        </p:txBody>
      </p:sp>
      <p:sp>
        <p:nvSpPr>
          <p:cNvPr id="337" name="Google Shape;337;p46"/>
          <p:cNvSpPr txBox="1"/>
          <p:nvPr/>
        </p:nvSpPr>
        <p:spPr>
          <a:xfrm>
            <a:off x="280450" y="218477"/>
            <a:ext cx="7886700" cy="1208100"/>
          </a:xfrm>
          <a:prstGeom prst="rect">
            <a:avLst/>
          </a:prstGeom>
          <a:no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Clr>
                <a:schemeClr val="dk1"/>
              </a:buClr>
              <a:buSzPts val="3240"/>
              <a:buFont typeface="Avenir"/>
              <a:buNone/>
            </a:pPr>
            <a:endParaRPr sz="2400">
              <a:solidFill>
                <a:schemeClr val="dk1"/>
              </a:solidFill>
              <a:latin typeface="Avenir"/>
              <a:ea typeface="Avenir"/>
              <a:cs typeface="Avenir"/>
              <a:sym typeface="Avenir"/>
            </a:endParaRPr>
          </a:p>
          <a:p>
            <a:pPr marL="0" marR="0" lvl="0" indent="0" algn="l" rtl="0">
              <a:lnSpc>
                <a:spcPct val="90000"/>
              </a:lnSpc>
              <a:spcBef>
                <a:spcPts val="0"/>
              </a:spcBef>
              <a:spcAft>
                <a:spcPts val="0"/>
              </a:spcAft>
              <a:buClr>
                <a:srgbClr val="35CEE2"/>
              </a:buClr>
              <a:buSzPts val="3700"/>
              <a:buFont typeface="Trebuchet MS"/>
              <a:buNone/>
            </a:pPr>
            <a:r>
              <a:rPr lang="en-US" sz="2400" b="1">
                <a:solidFill>
                  <a:srgbClr val="35CEE2"/>
                </a:solidFill>
                <a:latin typeface="Trebuchet MS"/>
                <a:ea typeface="Trebuchet MS"/>
                <a:cs typeface="Trebuchet MS"/>
                <a:sym typeface="Trebuchet MS"/>
              </a:rPr>
              <a:t>Initial Pilot Respondent Differences With Male and Female Protagonists</a:t>
            </a:r>
            <a:endParaRPr sz="2400" b="1">
              <a:solidFill>
                <a:srgbClr val="35CEE2"/>
              </a:solidFill>
              <a:latin typeface="Trebuchet MS"/>
              <a:ea typeface="Trebuchet MS"/>
              <a:cs typeface="Trebuchet MS"/>
              <a:sym typeface="Trebuchet MS"/>
            </a:endParaRPr>
          </a:p>
          <a:p>
            <a:pPr marL="0" marR="0" lvl="0" indent="0" algn="l" rtl="0">
              <a:lnSpc>
                <a:spcPct val="90000"/>
              </a:lnSpc>
              <a:spcBef>
                <a:spcPts val="0"/>
              </a:spcBef>
              <a:spcAft>
                <a:spcPts val="0"/>
              </a:spcAft>
              <a:buClr>
                <a:srgbClr val="35CEE2"/>
              </a:buClr>
              <a:buSzPts val="3700"/>
              <a:buFont typeface="Trebuchet MS"/>
              <a:buNone/>
            </a:pPr>
            <a:endParaRPr sz="2700" b="1">
              <a:solidFill>
                <a:srgbClr val="0D3B52"/>
              </a:solidFill>
              <a:latin typeface="Trebuchet MS"/>
              <a:ea typeface="Trebuchet MS"/>
              <a:cs typeface="Trebuchet MS"/>
              <a:sym typeface="Trebuchet MS"/>
            </a:endParaRPr>
          </a:p>
        </p:txBody>
      </p:sp>
      <p:sp>
        <p:nvSpPr>
          <p:cNvPr id="338" name="Google Shape;338;p46"/>
          <p:cNvSpPr txBox="1"/>
          <p:nvPr/>
        </p:nvSpPr>
        <p:spPr>
          <a:xfrm>
            <a:off x="127850" y="2022825"/>
            <a:ext cx="8640300" cy="30000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endParaRPr sz="2100">
              <a:solidFill>
                <a:schemeClr val="dk1"/>
              </a:solidFill>
              <a:latin typeface="Trebuchet MS"/>
              <a:ea typeface="Trebuchet MS"/>
              <a:cs typeface="Trebuchet MS"/>
              <a:sym typeface="Trebuchet MS"/>
            </a:endParaRPr>
          </a:p>
        </p:txBody>
      </p:sp>
      <p:graphicFrame>
        <p:nvGraphicFramePr>
          <p:cNvPr id="339" name="Google Shape;339;p46"/>
          <p:cNvGraphicFramePr/>
          <p:nvPr/>
        </p:nvGraphicFramePr>
        <p:xfrm>
          <a:off x="857009" y="2514600"/>
          <a:ext cx="7388225" cy="1828800"/>
        </p:xfrm>
        <a:graphic>
          <a:graphicData uri="http://schemas.openxmlformats.org/drawingml/2006/table">
            <a:tbl>
              <a:tblPr firstRow="1" firstCol="1" bandRow="1">
                <a:noFill/>
                <a:tableStyleId>{3F9EC414-F5A9-4307-8DDB-188B406668CC}</a:tableStyleId>
              </a:tblPr>
              <a:tblGrid>
                <a:gridCol w="2462225">
                  <a:extLst>
                    <a:ext uri="{9D8B030D-6E8A-4147-A177-3AD203B41FA5}">
                      <a16:colId xmlns:a16="http://schemas.microsoft.com/office/drawing/2014/main" val="20000"/>
                    </a:ext>
                  </a:extLst>
                </a:gridCol>
                <a:gridCol w="2463000">
                  <a:extLst>
                    <a:ext uri="{9D8B030D-6E8A-4147-A177-3AD203B41FA5}">
                      <a16:colId xmlns:a16="http://schemas.microsoft.com/office/drawing/2014/main" val="20001"/>
                    </a:ext>
                  </a:extLst>
                </a:gridCol>
                <a:gridCol w="2463000">
                  <a:extLst>
                    <a:ext uri="{9D8B030D-6E8A-4147-A177-3AD203B41FA5}">
                      <a16:colId xmlns:a16="http://schemas.microsoft.com/office/drawing/2014/main" val="20002"/>
                    </a:ext>
                  </a:extLst>
                </a:gridCol>
              </a:tblGrid>
              <a:tr h="457200">
                <a:tc>
                  <a:txBody>
                    <a:bodyPr/>
                    <a:lstStyle/>
                    <a:p>
                      <a:pPr marL="0" marR="0" lvl="0" indent="0" algn="l" rtl="0">
                        <a:lnSpc>
                          <a:spcPct val="107000"/>
                        </a:lnSpc>
                        <a:spcBef>
                          <a:spcPts val="0"/>
                        </a:spcBef>
                        <a:spcAft>
                          <a:spcPts val="0"/>
                        </a:spcAft>
                        <a:buNone/>
                      </a:pPr>
                      <a:r>
                        <a:rPr lang="en-US" sz="1800" b="1" u="none" strike="noStrike" cap="none">
                          <a:solidFill>
                            <a:srgbClr val="3A3838"/>
                          </a:solidFill>
                          <a:latin typeface="Avenir"/>
                          <a:ea typeface="Avenir"/>
                          <a:cs typeface="Avenir"/>
                          <a:sym typeface="Avenir"/>
                        </a:rPr>
                        <a:t>Respondent </a:t>
                      </a:r>
                      <a:endParaRPr sz="1800" b="1" u="none" strike="noStrike" cap="none">
                        <a:solidFill>
                          <a:srgbClr val="3A3838"/>
                        </a:solidFill>
                        <a:latin typeface="Avenir"/>
                        <a:ea typeface="Avenir"/>
                        <a:cs typeface="Avenir"/>
                        <a:sym typeface="Avenir"/>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800" b="1" u="none" strike="noStrike" cap="none">
                          <a:solidFill>
                            <a:srgbClr val="3A3838"/>
                          </a:solidFill>
                          <a:latin typeface="Avenir"/>
                          <a:ea typeface="Avenir"/>
                          <a:cs typeface="Avenir"/>
                          <a:sym typeface="Avenir"/>
                        </a:rPr>
                        <a:t>Protagonist Male</a:t>
                      </a:r>
                      <a:endParaRPr sz="1800" b="1" u="none" strike="noStrike" cap="none">
                        <a:solidFill>
                          <a:srgbClr val="3A3838"/>
                        </a:solidFill>
                        <a:latin typeface="Avenir"/>
                        <a:ea typeface="Avenir"/>
                        <a:cs typeface="Avenir"/>
                        <a:sym typeface="Avenir"/>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800" b="1" u="none" strike="noStrike" cap="none">
                          <a:solidFill>
                            <a:srgbClr val="3A3838"/>
                          </a:solidFill>
                          <a:latin typeface="Avenir"/>
                          <a:ea typeface="Avenir"/>
                          <a:cs typeface="Avenir"/>
                          <a:sym typeface="Avenir"/>
                        </a:rPr>
                        <a:t>Protagonist Female</a:t>
                      </a:r>
                      <a:endParaRPr sz="1800" b="1" u="none" strike="noStrike" cap="none">
                        <a:solidFill>
                          <a:srgbClr val="3A3838"/>
                        </a:solidFill>
                        <a:latin typeface="Avenir"/>
                        <a:ea typeface="Avenir"/>
                        <a:cs typeface="Avenir"/>
                        <a:sym typeface="Avenir"/>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57200">
                <a:tc>
                  <a:txBody>
                    <a:bodyPr/>
                    <a:lstStyle/>
                    <a:p>
                      <a:pPr marL="0" marR="0" lvl="0" indent="0" algn="l" rtl="0">
                        <a:lnSpc>
                          <a:spcPct val="107000"/>
                        </a:lnSpc>
                        <a:spcBef>
                          <a:spcPts val="0"/>
                        </a:spcBef>
                        <a:spcAft>
                          <a:spcPts val="0"/>
                        </a:spcAft>
                        <a:buNone/>
                      </a:pPr>
                      <a:r>
                        <a:rPr lang="en-US" sz="1800" b="1" u="none" strike="noStrike" cap="none">
                          <a:solidFill>
                            <a:srgbClr val="3A3838"/>
                          </a:solidFill>
                          <a:latin typeface="Avenir"/>
                          <a:ea typeface="Avenir"/>
                          <a:cs typeface="Avenir"/>
                          <a:sym typeface="Avenir"/>
                        </a:rPr>
                        <a:t>Boy</a:t>
                      </a:r>
                      <a:endParaRPr sz="1800" b="1" u="none" strike="noStrike" cap="none">
                        <a:solidFill>
                          <a:srgbClr val="3A3838"/>
                        </a:solidFill>
                        <a:latin typeface="Avenir"/>
                        <a:ea typeface="Avenir"/>
                        <a:cs typeface="Avenir"/>
                        <a:sym typeface="Avenir"/>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800" b="0" u="none" strike="noStrike" cap="none">
                          <a:solidFill>
                            <a:srgbClr val="3A3838"/>
                          </a:solidFill>
                          <a:latin typeface="Avenir"/>
                          <a:ea typeface="Avenir"/>
                          <a:cs typeface="Avenir"/>
                          <a:sym typeface="Avenir"/>
                        </a:rPr>
                        <a:t>1.51</a:t>
                      </a:r>
                      <a:endParaRPr sz="1800" b="0" u="none" strike="noStrike" cap="none">
                        <a:solidFill>
                          <a:srgbClr val="3A3838"/>
                        </a:solidFill>
                        <a:latin typeface="Avenir"/>
                        <a:ea typeface="Avenir"/>
                        <a:cs typeface="Avenir"/>
                        <a:sym typeface="Avenir"/>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800" b="0" u="none" strike="noStrike" cap="none">
                          <a:solidFill>
                            <a:srgbClr val="3A3838"/>
                          </a:solidFill>
                          <a:latin typeface="Avenir"/>
                          <a:ea typeface="Avenir"/>
                          <a:cs typeface="Avenir"/>
                          <a:sym typeface="Avenir"/>
                        </a:rPr>
                        <a:t>1.53</a:t>
                      </a:r>
                      <a:endParaRPr sz="1800" b="0" u="none" strike="noStrike" cap="none">
                        <a:solidFill>
                          <a:srgbClr val="3A3838"/>
                        </a:solidFill>
                        <a:latin typeface="Avenir"/>
                        <a:ea typeface="Avenir"/>
                        <a:cs typeface="Avenir"/>
                        <a:sym typeface="Avenir"/>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57200">
                <a:tc>
                  <a:txBody>
                    <a:bodyPr/>
                    <a:lstStyle/>
                    <a:p>
                      <a:pPr marL="0" marR="0" lvl="0" indent="0" algn="l" rtl="0">
                        <a:lnSpc>
                          <a:spcPct val="107000"/>
                        </a:lnSpc>
                        <a:spcBef>
                          <a:spcPts val="0"/>
                        </a:spcBef>
                        <a:spcAft>
                          <a:spcPts val="0"/>
                        </a:spcAft>
                        <a:buNone/>
                      </a:pPr>
                      <a:r>
                        <a:rPr lang="en-US" sz="1800" b="1" u="none" strike="noStrike" cap="none">
                          <a:solidFill>
                            <a:srgbClr val="3A3838"/>
                          </a:solidFill>
                          <a:latin typeface="Avenir"/>
                          <a:ea typeface="Avenir"/>
                          <a:cs typeface="Avenir"/>
                          <a:sym typeface="Avenir"/>
                        </a:rPr>
                        <a:t>Girl</a:t>
                      </a:r>
                      <a:endParaRPr sz="1800" b="1" u="none" strike="noStrike" cap="none">
                        <a:solidFill>
                          <a:srgbClr val="3A3838"/>
                        </a:solidFill>
                        <a:latin typeface="Avenir"/>
                        <a:ea typeface="Avenir"/>
                        <a:cs typeface="Avenir"/>
                        <a:sym typeface="Avenir"/>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800" b="0" u="none" strike="noStrike" cap="none">
                          <a:solidFill>
                            <a:srgbClr val="3A3838"/>
                          </a:solidFill>
                          <a:latin typeface="Avenir"/>
                          <a:ea typeface="Avenir"/>
                          <a:cs typeface="Avenir"/>
                          <a:sym typeface="Avenir"/>
                        </a:rPr>
                        <a:t>1.35</a:t>
                      </a:r>
                      <a:endParaRPr sz="1800" b="0" u="none" strike="noStrike" cap="none">
                        <a:solidFill>
                          <a:srgbClr val="3A3838"/>
                        </a:solidFill>
                        <a:latin typeface="Avenir"/>
                        <a:ea typeface="Avenir"/>
                        <a:cs typeface="Avenir"/>
                        <a:sym typeface="Avenir"/>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800" b="0" u="none" strike="noStrike" cap="none">
                          <a:solidFill>
                            <a:srgbClr val="3A3838"/>
                          </a:solidFill>
                          <a:latin typeface="Avenir"/>
                          <a:ea typeface="Avenir"/>
                          <a:cs typeface="Avenir"/>
                          <a:sym typeface="Avenir"/>
                        </a:rPr>
                        <a:t>1.30</a:t>
                      </a:r>
                      <a:endParaRPr sz="1800" b="0" u="none" strike="noStrike" cap="none">
                        <a:solidFill>
                          <a:srgbClr val="3A3838"/>
                        </a:solidFill>
                        <a:latin typeface="Avenir"/>
                        <a:ea typeface="Avenir"/>
                        <a:cs typeface="Avenir"/>
                        <a:sym typeface="Avenir"/>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57200">
                <a:tc>
                  <a:txBody>
                    <a:bodyPr/>
                    <a:lstStyle/>
                    <a:p>
                      <a:pPr marL="0" marR="0" lvl="0" indent="0" algn="l" rtl="0">
                        <a:lnSpc>
                          <a:spcPct val="107000"/>
                        </a:lnSpc>
                        <a:spcBef>
                          <a:spcPts val="0"/>
                        </a:spcBef>
                        <a:spcAft>
                          <a:spcPts val="0"/>
                        </a:spcAft>
                        <a:buNone/>
                      </a:pPr>
                      <a:r>
                        <a:rPr lang="en-US" sz="1800" b="1" i="1" u="none" strike="noStrike" cap="none">
                          <a:solidFill>
                            <a:srgbClr val="3A3838"/>
                          </a:solidFill>
                          <a:latin typeface="Avenir"/>
                          <a:ea typeface="Avenir"/>
                          <a:cs typeface="Avenir"/>
                          <a:sym typeface="Avenir"/>
                        </a:rPr>
                        <a:t>p value</a:t>
                      </a:r>
                      <a:endParaRPr sz="1800" b="1" i="1" u="none" strike="noStrike" cap="none">
                        <a:solidFill>
                          <a:srgbClr val="3A3838"/>
                        </a:solidFill>
                        <a:latin typeface="Avenir"/>
                        <a:ea typeface="Avenir"/>
                        <a:cs typeface="Avenir"/>
                        <a:sym typeface="Avenir"/>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800" b="0" u="none" strike="noStrike" cap="none">
                          <a:solidFill>
                            <a:srgbClr val="3A3838"/>
                          </a:solidFill>
                          <a:latin typeface="Avenir"/>
                          <a:ea typeface="Avenir"/>
                          <a:cs typeface="Avenir"/>
                          <a:sym typeface="Avenir"/>
                        </a:rPr>
                        <a:t>p=.002</a:t>
                      </a:r>
                      <a:endParaRPr sz="1800" b="0" u="none" strike="noStrike" cap="none">
                        <a:solidFill>
                          <a:srgbClr val="3A3838"/>
                        </a:solidFill>
                        <a:latin typeface="Avenir"/>
                        <a:ea typeface="Avenir"/>
                        <a:cs typeface="Avenir"/>
                        <a:sym typeface="Avenir"/>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800" b="0" u="none" strike="noStrike" cap="none">
                          <a:solidFill>
                            <a:srgbClr val="3A3838"/>
                          </a:solidFill>
                          <a:latin typeface="Avenir"/>
                          <a:ea typeface="Avenir"/>
                          <a:cs typeface="Avenir"/>
                          <a:sym typeface="Avenir"/>
                        </a:rPr>
                        <a:t>P&lt;.0001</a:t>
                      </a:r>
                      <a:endParaRPr sz="1800" b="0" u="none" strike="noStrike" cap="none">
                        <a:solidFill>
                          <a:srgbClr val="3A3838"/>
                        </a:solidFill>
                        <a:latin typeface="Avenir"/>
                        <a:ea typeface="Avenir"/>
                        <a:cs typeface="Avenir"/>
                        <a:sym typeface="Avenir"/>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779</Words>
  <Application>Microsoft Office PowerPoint</Application>
  <PresentationFormat>On-screen Show (4:3)</PresentationFormat>
  <Paragraphs>134</Paragraphs>
  <Slides>14</Slides>
  <Notes>14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14</vt:i4>
      </vt:variant>
    </vt:vector>
  </HeadingPairs>
  <TitlesOfParts>
    <vt:vector size="23" baseType="lpstr">
      <vt:lpstr>Arial</vt:lpstr>
      <vt:lpstr>Calibri</vt:lpstr>
      <vt:lpstr>Open Sans ExtraBold</vt:lpstr>
      <vt:lpstr>Open Sans</vt:lpstr>
      <vt:lpstr>Avenir</vt:lpstr>
      <vt:lpstr>Trebuchet MS</vt:lpstr>
      <vt:lpstr>Office Theme</vt:lpstr>
      <vt:lpstr>Office Theme</vt:lpstr>
      <vt:lpstr>Office Theme</vt:lpstr>
      <vt:lpstr>Global Early Adolescent Study</vt:lpstr>
      <vt:lpstr>Vignettes Based Measures of Gender Equality</vt:lpstr>
      <vt:lpstr>PowerPoint Presentation</vt:lpstr>
      <vt:lpstr>PowerPoint Presentation</vt:lpstr>
      <vt:lpstr>PowerPoint Presentation</vt:lpstr>
      <vt:lpstr>PowerPoint Presentation</vt:lpstr>
      <vt:lpstr>PowerPoint Presentation</vt:lpstr>
      <vt:lpstr>P is in 7th grade. He is attracted to A, who is in the same grade, but he doesn’t know her and has never spoken with her in person. Most of his friends have girlfriends but he has never had one before. He wants to get her attention, but is not sure how.   What do you think P will do next?</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Early Adolescent Study</dc:title>
  <cp:lastModifiedBy>Barnette, Quinn</cp:lastModifiedBy>
  <cp:revision>1</cp:revision>
  <dcterms:modified xsi:type="dcterms:W3CDTF">2019-06-19T19:30:43Z</dcterms:modified>
</cp:coreProperties>
</file>