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23" r:id="rId4"/>
    <p:sldMasterId id="2147483736" r:id="rId5"/>
  </p:sldMasterIdLst>
  <p:notesMasterIdLst>
    <p:notesMasterId r:id="rId28"/>
  </p:notesMasterIdLst>
  <p:sldIdLst>
    <p:sldId id="277" r:id="rId6"/>
    <p:sldId id="270" r:id="rId7"/>
    <p:sldId id="261" r:id="rId8"/>
    <p:sldId id="262" r:id="rId9"/>
    <p:sldId id="279" r:id="rId10"/>
    <p:sldId id="271" r:id="rId11"/>
    <p:sldId id="274" r:id="rId12"/>
    <p:sldId id="290" r:id="rId13"/>
    <p:sldId id="264" r:id="rId14"/>
    <p:sldId id="267" r:id="rId15"/>
    <p:sldId id="308" r:id="rId16"/>
    <p:sldId id="269" r:id="rId17"/>
    <p:sldId id="281" r:id="rId18"/>
    <p:sldId id="272" r:id="rId19"/>
    <p:sldId id="291" r:id="rId20"/>
    <p:sldId id="302" r:id="rId21"/>
    <p:sldId id="305" r:id="rId22"/>
    <p:sldId id="304" r:id="rId23"/>
    <p:sldId id="303" r:id="rId24"/>
    <p:sldId id="297" r:id="rId25"/>
    <p:sldId id="309" r:id="rId26"/>
    <p:sldId id="30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335BAFF-9FE6-479E-8D21-68986E970C8A}">
          <p14:sldIdLst>
            <p14:sldId id="277"/>
            <p14:sldId id="270"/>
            <p14:sldId id="261"/>
            <p14:sldId id="262"/>
          </p14:sldIdLst>
        </p14:section>
        <p14:section name="Methods" id="{A20DA911-9F6C-4013-B37C-BDE939BE91D8}">
          <p14:sldIdLst>
            <p14:sldId id="279"/>
            <p14:sldId id="271"/>
            <p14:sldId id="274"/>
            <p14:sldId id="290"/>
            <p14:sldId id="264"/>
            <p14:sldId id="267"/>
          </p14:sldIdLst>
        </p14:section>
        <p14:section name="venn and timeline" id="{EF5DA522-DAC6-40F6-B127-6091F78E4F22}">
          <p14:sldIdLst>
            <p14:sldId id="308"/>
            <p14:sldId id="269"/>
            <p14:sldId id="281"/>
            <p14:sldId id="272"/>
            <p14:sldId id="291"/>
            <p14:sldId id="302"/>
          </p14:sldIdLst>
        </p14:section>
        <p14:section name="Note taking" id="{EC9F8FF7-4EF0-497F-832F-AD9EDB2333A5}">
          <p14:sldIdLst>
            <p14:sldId id="305"/>
            <p14:sldId id="304"/>
            <p14:sldId id="303"/>
            <p14:sldId id="297"/>
            <p14:sldId id="309"/>
            <p14:sldId id="30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400" autoAdjust="0"/>
  </p:normalViewPr>
  <p:slideViewPr>
    <p:cSldViewPr>
      <p:cViewPr varScale="1">
        <p:scale>
          <a:sx n="51" d="100"/>
          <a:sy n="51" d="100"/>
        </p:scale>
        <p:origin x="-1272" y="-120"/>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D9738-0680-4499-A660-5834B23EA3A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8BC8F58-90DB-48D5-8759-7FA68AB81059}">
      <dgm:prSet phldrT="[Text]"/>
      <dgm:spPr/>
      <dgm:t>
        <a:bodyPr/>
        <a:lstStyle/>
        <a:p>
          <a:r>
            <a:rPr lang="en-US" b="1" dirty="0" smtClean="0"/>
            <a:t>Traditional research methods</a:t>
          </a:r>
          <a:endParaRPr lang="en-US" b="1" dirty="0"/>
        </a:p>
      </dgm:t>
    </dgm:pt>
    <dgm:pt modelId="{BD81B94F-B879-40E8-823D-769A8D11D2EE}" type="parTrans" cxnId="{EB34B880-8FF5-439E-BD11-C7EEB8BBA0ED}">
      <dgm:prSet/>
      <dgm:spPr/>
      <dgm:t>
        <a:bodyPr/>
        <a:lstStyle/>
        <a:p>
          <a:endParaRPr lang="en-US"/>
        </a:p>
      </dgm:t>
    </dgm:pt>
    <dgm:pt modelId="{1C44E959-FA5A-4B89-A8A1-0F5DC8067BB5}" type="sibTrans" cxnId="{EB34B880-8FF5-439E-BD11-C7EEB8BBA0ED}">
      <dgm:prSet/>
      <dgm:spPr/>
      <dgm:t>
        <a:bodyPr/>
        <a:lstStyle/>
        <a:p>
          <a:endParaRPr lang="en-US"/>
        </a:p>
      </dgm:t>
    </dgm:pt>
    <dgm:pt modelId="{81CD666D-8216-484A-ABDD-CD75F315C842}">
      <dgm:prSet phldrT="[Text]" custT="1"/>
      <dgm:spPr>
        <a:solidFill>
          <a:schemeClr val="accent2">
            <a:lumMod val="20000"/>
            <a:lumOff val="80000"/>
          </a:schemeClr>
        </a:solidFill>
        <a:ln>
          <a:solidFill>
            <a:schemeClr val="accent2">
              <a:lumMod val="20000"/>
              <a:lumOff val="80000"/>
              <a:alpha val="90000"/>
            </a:schemeClr>
          </a:solidFill>
        </a:ln>
      </dgm:spPr>
      <dgm:t>
        <a:bodyPr/>
        <a:lstStyle/>
        <a:p>
          <a:r>
            <a:rPr lang="en-US" sz="2800" dirty="0" smtClean="0"/>
            <a:t>Advantage adults in terms of social or communication skills and knowledge</a:t>
          </a:r>
          <a:endParaRPr lang="en-US" sz="2800" dirty="0"/>
        </a:p>
      </dgm:t>
    </dgm:pt>
    <dgm:pt modelId="{F5AE5BFA-E11A-4021-B102-213FA77F8E3A}" type="parTrans" cxnId="{4E066799-B63D-4913-BC56-8AC84AB1F13A}">
      <dgm:prSet/>
      <dgm:spPr/>
      <dgm:t>
        <a:bodyPr/>
        <a:lstStyle/>
        <a:p>
          <a:endParaRPr lang="en-US"/>
        </a:p>
      </dgm:t>
    </dgm:pt>
    <dgm:pt modelId="{0C79BBB8-165C-4039-9D02-6DFF1892F936}" type="sibTrans" cxnId="{4E066799-B63D-4913-BC56-8AC84AB1F13A}">
      <dgm:prSet/>
      <dgm:spPr/>
      <dgm:t>
        <a:bodyPr/>
        <a:lstStyle/>
        <a:p>
          <a:endParaRPr lang="en-US"/>
        </a:p>
      </dgm:t>
    </dgm:pt>
    <dgm:pt modelId="{0A4AF58F-C2B3-4991-88E3-A5638C29C5BE}">
      <dgm:prSet phldrT="[Text]"/>
      <dgm:spPr/>
      <dgm:t>
        <a:bodyPr/>
        <a:lstStyle/>
        <a:p>
          <a:r>
            <a:rPr lang="en-US" b="1" dirty="0" smtClean="0"/>
            <a:t>Qualitative methods</a:t>
          </a:r>
          <a:endParaRPr lang="en-US" b="1" dirty="0"/>
        </a:p>
      </dgm:t>
    </dgm:pt>
    <dgm:pt modelId="{9E1C34EC-5E72-485C-84D8-7BDC2E68E8F3}" type="parTrans" cxnId="{9F2C2946-976F-4CE1-884E-C49B4C7385D7}">
      <dgm:prSet/>
      <dgm:spPr/>
      <dgm:t>
        <a:bodyPr/>
        <a:lstStyle/>
        <a:p>
          <a:endParaRPr lang="en-US"/>
        </a:p>
      </dgm:t>
    </dgm:pt>
    <dgm:pt modelId="{6A614CD7-BF36-4669-A609-C32E1159D0F6}" type="sibTrans" cxnId="{9F2C2946-976F-4CE1-884E-C49B4C7385D7}">
      <dgm:prSet/>
      <dgm:spPr/>
      <dgm:t>
        <a:bodyPr/>
        <a:lstStyle/>
        <a:p>
          <a:endParaRPr lang="en-US"/>
        </a:p>
      </dgm:t>
    </dgm:pt>
    <dgm:pt modelId="{C61A3DFD-9B6F-4C8D-AEC2-2C0804AE2858}">
      <dgm:prSet phldrT="[Text]" custT="1"/>
      <dgm:spPr>
        <a:solidFill>
          <a:schemeClr val="accent2">
            <a:lumMod val="20000"/>
            <a:lumOff val="80000"/>
          </a:schemeClr>
        </a:solidFill>
        <a:ln>
          <a:solidFill>
            <a:schemeClr val="accent2">
              <a:lumMod val="20000"/>
              <a:lumOff val="80000"/>
              <a:alpha val="90000"/>
            </a:schemeClr>
          </a:solidFill>
        </a:ln>
      </dgm:spPr>
      <dgm:t>
        <a:bodyPr/>
        <a:lstStyle/>
        <a:p>
          <a:r>
            <a:rPr lang="en-US" sz="2800" dirty="0" smtClean="0"/>
            <a:t>Explore meaning, processes, explanations</a:t>
          </a:r>
          <a:endParaRPr lang="en-US" sz="2800" dirty="0"/>
        </a:p>
      </dgm:t>
    </dgm:pt>
    <dgm:pt modelId="{F949826C-DE06-48A1-A9B2-0DAFCD52E0E3}" type="parTrans" cxnId="{591453BA-AC12-4E87-9153-1F56717D9D4C}">
      <dgm:prSet/>
      <dgm:spPr/>
      <dgm:t>
        <a:bodyPr/>
        <a:lstStyle/>
        <a:p>
          <a:endParaRPr lang="en-US"/>
        </a:p>
      </dgm:t>
    </dgm:pt>
    <dgm:pt modelId="{86B606D1-912D-43A2-9B4B-F8C58B906487}" type="sibTrans" cxnId="{591453BA-AC12-4E87-9153-1F56717D9D4C}">
      <dgm:prSet/>
      <dgm:spPr/>
      <dgm:t>
        <a:bodyPr/>
        <a:lstStyle/>
        <a:p>
          <a:endParaRPr lang="en-US"/>
        </a:p>
      </dgm:t>
    </dgm:pt>
    <dgm:pt modelId="{3D613336-B053-4F83-8A37-EC66E9BEFC2A}">
      <dgm:prSet phldrT="[Text]"/>
      <dgm:spPr/>
      <dgm:t>
        <a:bodyPr/>
        <a:lstStyle/>
        <a:p>
          <a:r>
            <a:rPr lang="en-US" b="1" dirty="0" smtClean="0"/>
            <a:t>Participatory methods</a:t>
          </a:r>
          <a:endParaRPr lang="en-US" b="1" dirty="0"/>
        </a:p>
      </dgm:t>
    </dgm:pt>
    <dgm:pt modelId="{9D8DDA74-A43D-4F59-9D60-235C549A13A5}" type="parTrans" cxnId="{8A08CAA8-2098-4A8C-AF5E-7357B562AC91}">
      <dgm:prSet/>
      <dgm:spPr/>
      <dgm:t>
        <a:bodyPr/>
        <a:lstStyle/>
        <a:p>
          <a:endParaRPr lang="en-US"/>
        </a:p>
      </dgm:t>
    </dgm:pt>
    <dgm:pt modelId="{4825A82C-1CF5-4C5F-A495-D454482845B0}" type="sibTrans" cxnId="{8A08CAA8-2098-4A8C-AF5E-7357B562AC91}">
      <dgm:prSet/>
      <dgm:spPr/>
      <dgm:t>
        <a:bodyPr/>
        <a:lstStyle/>
        <a:p>
          <a:endParaRPr lang="en-US"/>
        </a:p>
      </dgm:t>
    </dgm:pt>
    <dgm:pt modelId="{A7B894E1-0203-4A26-9ED0-5B681202D58E}">
      <dgm:prSet phldrT="[Text]" custT="1"/>
      <dgm:spPr>
        <a:solidFill>
          <a:schemeClr val="accent2">
            <a:lumMod val="20000"/>
            <a:lumOff val="80000"/>
          </a:schemeClr>
        </a:solidFill>
        <a:ln>
          <a:solidFill>
            <a:schemeClr val="accent2">
              <a:lumMod val="20000"/>
              <a:lumOff val="80000"/>
              <a:alpha val="90000"/>
            </a:schemeClr>
          </a:solidFill>
        </a:ln>
      </dgm:spPr>
      <dgm:t>
        <a:bodyPr/>
        <a:lstStyle/>
        <a:p>
          <a:r>
            <a:rPr lang="en-US" sz="2800" dirty="0" smtClean="0"/>
            <a:t>Shift balance of power</a:t>
          </a:r>
          <a:endParaRPr lang="en-US" sz="2800" dirty="0"/>
        </a:p>
      </dgm:t>
    </dgm:pt>
    <dgm:pt modelId="{E2A255D1-C620-431D-959B-891E68491155}" type="parTrans" cxnId="{B8654FBC-18A8-40D2-A3E8-8011334C2D5B}">
      <dgm:prSet/>
      <dgm:spPr/>
      <dgm:t>
        <a:bodyPr/>
        <a:lstStyle/>
        <a:p>
          <a:endParaRPr lang="en-US"/>
        </a:p>
      </dgm:t>
    </dgm:pt>
    <dgm:pt modelId="{093FAC5D-7D2C-4687-B6B7-4E66FB76B91C}" type="sibTrans" cxnId="{B8654FBC-18A8-40D2-A3E8-8011334C2D5B}">
      <dgm:prSet/>
      <dgm:spPr/>
      <dgm:t>
        <a:bodyPr/>
        <a:lstStyle/>
        <a:p>
          <a:endParaRPr lang="en-US"/>
        </a:p>
      </dgm:t>
    </dgm:pt>
    <dgm:pt modelId="{AD0A37EB-307C-411C-8167-55C8F8803C9E}">
      <dgm:prSet custT="1"/>
      <dgm:spPr/>
      <dgm:t>
        <a:bodyPr/>
        <a:lstStyle/>
        <a:p>
          <a:r>
            <a:rPr lang="en-US" sz="2800" dirty="0" smtClean="0"/>
            <a:t>Include verbal and visual communication</a:t>
          </a:r>
          <a:endParaRPr lang="en-US" sz="2800" dirty="0"/>
        </a:p>
      </dgm:t>
    </dgm:pt>
    <dgm:pt modelId="{1D891E0F-72CD-411E-9E86-806E26F5B37E}" type="parTrans" cxnId="{54C4F168-E765-4CAB-AED6-1075AF7B9B96}">
      <dgm:prSet/>
      <dgm:spPr/>
      <dgm:t>
        <a:bodyPr/>
        <a:lstStyle/>
        <a:p>
          <a:endParaRPr lang="en-US"/>
        </a:p>
      </dgm:t>
    </dgm:pt>
    <dgm:pt modelId="{3C4CDA1A-AE72-4103-88BC-5CB35C431BD7}" type="sibTrans" cxnId="{54C4F168-E765-4CAB-AED6-1075AF7B9B96}">
      <dgm:prSet/>
      <dgm:spPr/>
      <dgm:t>
        <a:bodyPr/>
        <a:lstStyle/>
        <a:p>
          <a:endParaRPr lang="en-US"/>
        </a:p>
      </dgm:t>
    </dgm:pt>
    <dgm:pt modelId="{7898C610-C0A3-43F2-9275-5EE3A2532963}" type="pres">
      <dgm:prSet presAssocID="{68FD9738-0680-4499-A660-5834B23EA3AD}" presName="Name0" presStyleCnt="0">
        <dgm:presLayoutVars>
          <dgm:dir/>
          <dgm:animLvl val="lvl"/>
          <dgm:resizeHandles val="exact"/>
        </dgm:presLayoutVars>
      </dgm:prSet>
      <dgm:spPr/>
      <dgm:t>
        <a:bodyPr/>
        <a:lstStyle/>
        <a:p>
          <a:endParaRPr lang="en-US"/>
        </a:p>
      </dgm:t>
    </dgm:pt>
    <dgm:pt modelId="{F1F602CD-B68F-4D7B-991C-F9389451FBF6}" type="pres">
      <dgm:prSet presAssocID="{48BC8F58-90DB-48D5-8759-7FA68AB81059}" presName="linNode" presStyleCnt="0"/>
      <dgm:spPr/>
    </dgm:pt>
    <dgm:pt modelId="{1FB81AF4-F083-4676-91FC-36CF699564CE}" type="pres">
      <dgm:prSet presAssocID="{48BC8F58-90DB-48D5-8759-7FA68AB81059}" presName="parentText" presStyleLbl="node1" presStyleIdx="0" presStyleCnt="3">
        <dgm:presLayoutVars>
          <dgm:chMax val="1"/>
          <dgm:bulletEnabled val="1"/>
        </dgm:presLayoutVars>
      </dgm:prSet>
      <dgm:spPr/>
      <dgm:t>
        <a:bodyPr/>
        <a:lstStyle/>
        <a:p>
          <a:endParaRPr lang="en-US"/>
        </a:p>
      </dgm:t>
    </dgm:pt>
    <dgm:pt modelId="{BF6BE96C-CE32-4BF9-ADB9-DB1BDB7D9B2C}" type="pres">
      <dgm:prSet presAssocID="{48BC8F58-90DB-48D5-8759-7FA68AB81059}" presName="descendantText" presStyleLbl="alignAccFollowNode1" presStyleIdx="0" presStyleCnt="3">
        <dgm:presLayoutVars>
          <dgm:bulletEnabled val="1"/>
        </dgm:presLayoutVars>
      </dgm:prSet>
      <dgm:spPr/>
      <dgm:t>
        <a:bodyPr/>
        <a:lstStyle/>
        <a:p>
          <a:endParaRPr lang="en-US"/>
        </a:p>
      </dgm:t>
    </dgm:pt>
    <dgm:pt modelId="{0B676857-B202-4FF5-84FD-E74AF8CCB651}" type="pres">
      <dgm:prSet presAssocID="{1C44E959-FA5A-4B89-A8A1-0F5DC8067BB5}" presName="sp" presStyleCnt="0"/>
      <dgm:spPr/>
    </dgm:pt>
    <dgm:pt modelId="{9121BC63-FCCD-4117-BD89-FDFB575659C5}" type="pres">
      <dgm:prSet presAssocID="{0A4AF58F-C2B3-4991-88E3-A5638C29C5BE}" presName="linNode" presStyleCnt="0"/>
      <dgm:spPr/>
    </dgm:pt>
    <dgm:pt modelId="{A3A02639-A3A1-437E-8F22-2FADE364600B}" type="pres">
      <dgm:prSet presAssocID="{0A4AF58F-C2B3-4991-88E3-A5638C29C5BE}" presName="parentText" presStyleLbl="node1" presStyleIdx="1" presStyleCnt="3">
        <dgm:presLayoutVars>
          <dgm:chMax val="1"/>
          <dgm:bulletEnabled val="1"/>
        </dgm:presLayoutVars>
      </dgm:prSet>
      <dgm:spPr/>
      <dgm:t>
        <a:bodyPr/>
        <a:lstStyle/>
        <a:p>
          <a:endParaRPr lang="en-US"/>
        </a:p>
      </dgm:t>
    </dgm:pt>
    <dgm:pt modelId="{E4162ADA-9E3D-4E8E-8C69-C62E4E5675C3}" type="pres">
      <dgm:prSet presAssocID="{0A4AF58F-C2B3-4991-88E3-A5638C29C5BE}" presName="descendantText" presStyleLbl="alignAccFollowNode1" presStyleIdx="1" presStyleCnt="3">
        <dgm:presLayoutVars>
          <dgm:bulletEnabled val="1"/>
        </dgm:presLayoutVars>
      </dgm:prSet>
      <dgm:spPr/>
      <dgm:t>
        <a:bodyPr/>
        <a:lstStyle/>
        <a:p>
          <a:endParaRPr lang="en-US"/>
        </a:p>
      </dgm:t>
    </dgm:pt>
    <dgm:pt modelId="{C2E712A1-4A62-4E5D-B34B-FBD51C0C5DC2}" type="pres">
      <dgm:prSet presAssocID="{6A614CD7-BF36-4669-A609-C32E1159D0F6}" presName="sp" presStyleCnt="0"/>
      <dgm:spPr/>
    </dgm:pt>
    <dgm:pt modelId="{6D1152F0-2191-4245-B95D-C473867C9A0F}" type="pres">
      <dgm:prSet presAssocID="{3D613336-B053-4F83-8A37-EC66E9BEFC2A}" presName="linNode" presStyleCnt="0"/>
      <dgm:spPr/>
    </dgm:pt>
    <dgm:pt modelId="{8A7CA683-7C5D-464B-B134-33278A6E1A87}" type="pres">
      <dgm:prSet presAssocID="{3D613336-B053-4F83-8A37-EC66E9BEFC2A}" presName="parentText" presStyleLbl="node1" presStyleIdx="2" presStyleCnt="3">
        <dgm:presLayoutVars>
          <dgm:chMax val="1"/>
          <dgm:bulletEnabled val="1"/>
        </dgm:presLayoutVars>
      </dgm:prSet>
      <dgm:spPr/>
      <dgm:t>
        <a:bodyPr/>
        <a:lstStyle/>
        <a:p>
          <a:endParaRPr lang="en-US"/>
        </a:p>
      </dgm:t>
    </dgm:pt>
    <dgm:pt modelId="{E6D69925-3F5C-4841-9DE0-BD4CFE6EE974}" type="pres">
      <dgm:prSet presAssocID="{3D613336-B053-4F83-8A37-EC66E9BEFC2A}" presName="descendantText" presStyleLbl="alignAccFollowNode1" presStyleIdx="2" presStyleCnt="3">
        <dgm:presLayoutVars>
          <dgm:bulletEnabled val="1"/>
        </dgm:presLayoutVars>
      </dgm:prSet>
      <dgm:spPr/>
      <dgm:t>
        <a:bodyPr/>
        <a:lstStyle/>
        <a:p>
          <a:endParaRPr lang="en-US"/>
        </a:p>
      </dgm:t>
    </dgm:pt>
  </dgm:ptLst>
  <dgm:cxnLst>
    <dgm:cxn modelId="{B441D8AD-1560-4BF1-AF0D-D927B38F8E59}" type="presOf" srcId="{0A4AF58F-C2B3-4991-88E3-A5638C29C5BE}" destId="{A3A02639-A3A1-437E-8F22-2FADE364600B}" srcOrd="0" destOrd="0" presId="urn:microsoft.com/office/officeart/2005/8/layout/vList5"/>
    <dgm:cxn modelId="{8241561A-42A2-42D7-ACC0-520FA1C581AD}" type="presOf" srcId="{C61A3DFD-9B6F-4C8D-AEC2-2C0804AE2858}" destId="{E4162ADA-9E3D-4E8E-8C69-C62E4E5675C3}" srcOrd="0" destOrd="0" presId="urn:microsoft.com/office/officeart/2005/8/layout/vList5"/>
    <dgm:cxn modelId="{B435F5BF-221B-4986-8868-A1E3ABADFE32}" type="presOf" srcId="{81CD666D-8216-484A-ABDD-CD75F315C842}" destId="{BF6BE96C-CE32-4BF9-ADB9-DB1BDB7D9B2C}" srcOrd="0" destOrd="0" presId="urn:microsoft.com/office/officeart/2005/8/layout/vList5"/>
    <dgm:cxn modelId="{2F782C90-88D3-4D2B-B811-0D19B049A026}" type="presOf" srcId="{3D613336-B053-4F83-8A37-EC66E9BEFC2A}" destId="{8A7CA683-7C5D-464B-B134-33278A6E1A87}" srcOrd="0" destOrd="0" presId="urn:microsoft.com/office/officeart/2005/8/layout/vList5"/>
    <dgm:cxn modelId="{54C4F168-E765-4CAB-AED6-1075AF7B9B96}" srcId="{3D613336-B053-4F83-8A37-EC66E9BEFC2A}" destId="{AD0A37EB-307C-411C-8167-55C8F8803C9E}" srcOrd="1" destOrd="0" parTransId="{1D891E0F-72CD-411E-9E86-806E26F5B37E}" sibTransId="{3C4CDA1A-AE72-4103-88BC-5CB35C431BD7}"/>
    <dgm:cxn modelId="{EB34B880-8FF5-439E-BD11-C7EEB8BBA0ED}" srcId="{68FD9738-0680-4499-A660-5834B23EA3AD}" destId="{48BC8F58-90DB-48D5-8759-7FA68AB81059}" srcOrd="0" destOrd="0" parTransId="{BD81B94F-B879-40E8-823D-769A8D11D2EE}" sibTransId="{1C44E959-FA5A-4B89-A8A1-0F5DC8067BB5}"/>
    <dgm:cxn modelId="{5A475FCB-5515-4A97-AE29-3D0DE5EBB8B9}" type="presOf" srcId="{68FD9738-0680-4499-A660-5834B23EA3AD}" destId="{7898C610-C0A3-43F2-9275-5EE3A2532963}" srcOrd="0" destOrd="0" presId="urn:microsoft.com/office/officeart/2005/8/layout/vList5"/>
    <dgm:cxn modelId="{63D7E6EE-4791-40D0-A5D8-E01F72DD5DE5}" type="presOf" srcId="{48BC8F58-90DB-48D5-8759-7FA68AB81059}" destId="{1FB81AF4-F083-4676-91FC-36CF699564CE}" srcOrd="0" destOrd="0" presId="urn:microsoft.com/office/officeart/2005/8/layout/vList5"/>
    <dgm:cxn modelId="{9F2C2946-976F-4CE1-884E-C49B4C7385D7}" srcId="{68FD9738-0680-4499-A660-5834B23EA3AD}" destId="{0A4AF58F-C2B3-4991-88E3-A5638C29C5BE}" srcOrd="1" destOrd="0" parTransId="{9E1C34EC-5E72-485C-84D8-7BDC2E68E8F3}" sibTransId="{6A614CD7-BF36-4669-A609-C32E1159D0F6}"/>
    <dgm:cxn modelId="{B8654FBC-18A8-40D2-A3E8-8011334C2D5B}" srcId="{3D613336-B053-4F83-8A37-EC66E9BEFC2A}" destId="{A7B894E1-0203-4A26-9ED0-5B681202D58E}" srcOrd="0" destOrd="0" parTransId="{E2A255D1-C620-431D-959B-891E68491155}" sibTransId="{093FAC5D-7D2C-4687-B6B7-4E66FB76B91C}"/>
    <dgm:cxn modelId="{4E066799-B63D-4913-BC56-8AC84AB1F13A}" srcId="{48BC8F58-90DB-48D5-8759-7FA68AB81059}" destId="{81CD666D-8216-484A-ABDD-CD75F315C842}" srcOrd="0" destOrd="0" parTransId="{F5AE5BFA-E11A-4021-B102-213FA77F8E3A}" sibTransId="{0C79BBB8-165C-4039-9D02-6DFF1892F936}"/>
    <dgm:cxn modelId="{591453BA-AC12-4E87-9153-1F56717D9D4C}" srcId="{0A4AF58F-C2B3-4991-88E3-A5638C29C5BE}" destId="{C61A3DFD-9B6F-4C8D-AEC2-2C0804AE2858}" srcOrd="0" destOrd="0" parTransId="{F949826C-DE06-48A1-A9B2-0DAFCD52E0E3}" sibTransId="{86B606D1-912D-43A2-9B4B-F8C58B906487}"/>
    <dgm:cxn modelId="{ABA8A823-B114-4691-96DA-273DE31DDF44}" type="presOf" srcId="{AD0A37EB-307C-411C-8167-55C8F8803C9E}" destId="{E6D69925-3F5C-4841-9DE0-BD4CFE6EE974}" srcOrd="0" destOrd="1" presId="urn:microsoft.com/office/officeart/2005/8/layout/vList5"/>
    <dgm:cxn modelId="{4CDC1A14-FB86-4239-8471-CFE0173850E7}" type="presOf" srcId="{A7B894E1-0203-4A26-9ED0-5B681202D58E}" destId="{E6D69925-3F5C-4841-9DE0-BD4CFE6EE974}" srcOrd="0" destOrd="0" presId="urn:microsoft.com/office/officeart/2005/8/layout/vList5"/>
    <dgm:cxn modelId="{8A08CAA8-2098-4A8C-AF5E-7357B562AC91}" srcId="{68FD9738-0680-4499-A660-5834B23EA3AD}" destId="{3D613336-B053-4F83-8A37-EC66E9BEFC2A}" srcOrd="2" destOrd="0" parTransId="{9D8DDA74-A43D-4F59-9D60-235C549A13A5}" sibTransId="{4825A82C-1CF5-4C5F-A495-D454482845B0}"/>
    <dgm:cxn modelId="{957439CF-2087-473F-B76D-B44E59703E8B}" type="presParOf" srcId="{7898C610-C0A3-43F2-9275-5EE3A2532963}" destId="{F1F602CD-B68F-4D7B-991C-F9389451FBF6}" srcOrd="0" destOrd="0" presId="urn:microsoft.com/office/officeart/2005/8/layout/vList5"/>
    <dgm:cxn modelId="{FEA04176-4548-428A-BE3A-C403520082B2}" type="presParOf" srcId="{F1F602CD-B68F-4D7B-991C-F9389451FBF6}" destId="{1FB81AF4-F083-4676-91FC-36CF699564CE}" srcOrd="0" destOrd="0" presId="urn:microsoft.com/office/officeart/2005/8/layout/vList5"/>
    <dgm:cxn modelId="{AFBE7AF6-A77C-4646-85AB-D01E9F69F681}" type="presParOf" srcId="{F1F602CD-B68F-4D7B-991C-F9389451FBF6}" destId="{BF6BE96C-CE32-4BF9-ADB9-DB1BDB7D9B2C}" srcOrd="1" destOrd="0" presId="urn:microsoft.com/office/officeart/2005/8/layout/vList5"/>
    <dgm:cxn modelId="{F779471E-844F-4127-805E-9AA48535838A}" type="presParOf" srcId="{7898C610-C0A3-43F2-9275-5EE3A2532963}" destId="{0B676857-B202-4FF5-84FD-E74AF8CCB651}" srcOrd="1" destOrd="0" presId="urn:microsoft.com/office/officeart/2005/8/layout/vList5"/>
    <dgm:cxn modelId="{1DAB4584-0630-4E07-B217-EEDA4000B039}" type="presParOf" srcId="{7898C610-C0A3-43F2-9275-5EE3A2532963}" destId="{9121BC63-FCCD-4117-BD89-FDFB575659C5}" srcOrd="2" destOrd="0" presId="urn:microsoft.com/office/officeart/2005/8/layout/vList5"/>
    <dgm:cxn modelId="{5CB0ED6A-4FFB-4079-A68D-521B38EB1A77}" type="presParOf" srcId="{9121BC63-FCCD-4117-BD89-FDFB575659C5}" destId="{A3A02639-A3A1-437E-8F22-2FADE364600B}" srcOrd="0" destOrd="0" presId="urn:microsoft.com/office/officeart/2005/8/layout/vList5"/>
    <dgm:cxn modelId="{E7755B8B-62F7-4502-BCA0-B81C41C1B8A5}" type="presParOf" srcId="{9121BC63-FCCD-4117-BD89-FDFB575659C5}" destId="{E4162ADA-9E3D-4E8E-8C69-C62E4E5675C3}" srcOrd="1" destOrd="0" presId="urn:microsoft.com/office/officeart/2005/8/layout/vList5"/>
    <dgm:cxn modelId="{F963DCEC-AB1C-4400-9FD4-E9D6F631AFD4}" type="presParOf" srcId="{7898C610-C0A3-43F2-9275-5EE3A2532963}" destId="{C2E712A1-4A62-4E5D-B34B-FBD51C0C5DC2}" srcOrd="3" destOrd="0" presId="urn:microsoft.com/office/officeart/2005/8/layout/vList5"/>
    <dgm:cxn modelId="{03542554-0239-4747-BFD0-154E93308AEA}" type="presParOf" srcId="{7898C610-C0A3-43F2-9275-5EE3A2532963}" destId="{6D1152F0-2191-4245-B95D-C473867C9A0F}" srcOrd="4" destOrd="0" presId="urn:microsoft.com/office/officeart/2005/8/layout/vList5"/>
    <dgm:cxn modelId="{417B24D5-B27F-43EB-A161-BA3CC55BABFA}" type="presParOf" srcId="{6D1152F0-2191-4245-B95D-C473867C9A0F}" destId="{8A7CA683-7C5D-464B-B134-33278A6E1A87}" srcOrd="0" destOrd="0" presId="urn:microsoft.com/office/officeart/2005/8/layout/vList5"/>
    <dgm:cxn modelId="{E76CDE9C-F503-427A-AB1B-95A76CD2A079}" type="presParOf" srcId="{6D1152F0-2191-4245-B95D-C473867C9A0F}" destId="{E6D69925-3F5C-4841-9DE0-BD4CFE6EE97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BE96C-CE32-4BF9-ADB9-DB1BDB7D9B2C}">
      <dsp:nvSpPr>
        <dsp:cNvPr id="0" name=""/>
        <dsp:cNvSpPr/>
      </dsp:nvSpPr>
      <dsp:spPr>
        <a:xfrm rot="5400000">
          <a:off x="4896016" y="-1796263"/>
          <a:ext cx="1296590" cy="5218176"/>
        </a:xfrm>
        <a:prstGeom prst="round2SameRect">
          <a:avLst/>
        </a:prstGeom>
        <a:solidFill>
          <a:schemeClr val="accent2">
            <a:lumMod val="20000"/>
            <a:lumOff val="80000"/>
          </a:schemeClr>
        </a:solidFill>
        <a:ln w="19050" cap="flat" cmpd="sng" algn="ctr">
          <a:solidFill>
            <a:schemeClr val="accent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Advantage adults in terms of social or communication skills and knowledge</a:t>
          </a:r>
          <a:endParaRPr lang="en-US" sz="2800" kern="1200" dirty="0"/>
        </a:p>
      </dsp:txBody>
      <dsp:txXfrm rot="-5400000">
        <a:off x="2935223" y="227824"/>
        <a:ext cx="5154882" cy="1170002"/>
      </dsp:txXfrm>
    </dsp:sp>
    <dsp:sp modelId="{1FB81AF4-F083-4676-91FC-36CF699564CE}">
      <dsp:nvSpPr>
        <dsp:cNvPr id="0" name=""/>
        <dsp:cNvSpPr/>
      </dsp:nvSpPr>
      <dsp:spPr>
        <a:xfrm>
          <a:off x="0" y="2455"/>
          <a:ext cx="2935224" cy="162073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smtClean="0"/>
            <a:t>Traditional research methods</a:t>
          </a:r>
          <a:endParaRPr lang="en-US" sz="3200" b="1" kern="1200" dirty="0"/>
        </a:p>
      </dsp:txBody>
      <dsp:txXfrm>
        <a:off x="79118" y="81573"/>
        <a:ext cx="2776988" cy="1462502"/>
      </dsp:txXfrm>
    </dsp:sp>
    <dsp:sp modelId="{E4162ADA-9E3D-4E8E-8C69-C62E4E5675C3}">
      <dsp:nvSpPr>
        <dsp:cNvPr id="0" name=""/>
        <dsp:cNvSpPr/>
      </dsp:nvSpPr>
      <dsp:spPr>
        <a:xfrm rot="5400000">
          <a:off x="4896016" y="-94488"/>
          <a:ext cx="1296590" cy="5218176"/>
        </a:xfrm>
        <a:prstGeom prst="round2SameRect">
          <a:avLst/>
        </a:prstGeom>
        <a:solidFill>
          <a:schemeClr val="accent2">
            <a:lumMod val="20000"/>
            <a:lumOff val="80000"/>
          </a:schemeClr>
        </a:solidFill>
        <a:ln w="19050" cap="flat" cmpd="sng" algn="ctr">
          <a:solidFill>
            <a:schemeClr val="accent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Explore meaning, processes, explanations</a:t>
          </a:r>
          <a:endParaRPr lang="en-US" sz="2800" kern="1200" dirty="0"/>
        </a:p>
      </dsp:txBody>
      <dsp:txXfrm rot="-5400000">
        <a:off x="2935223" y="1929599"/>
        <a:ext cx="5154882" cy="1170002"/>
      </dsp:txXfrm>
    </dsp:sp>
    <dsp:sp modelId="{A3A02639-A3A1-437E-8F22-2FADE364600B}">
      <dsp:nvSpPr>
        <dsp:cNvPr id="0" name=""/>
        <dsp:cNvSpPr/>
      </dsp:nvSpPr>
      <dsp:spPr>
        <a:xfrm>
          <a:off x="0" y="1704230"/>
          <a:ext cx="2935224" cy="162073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smtClean="0"/>
            <a:t>Qualitative methods</a:t>
          </a:r>
          <a:endParaRPr lang="en-US" sz="3200" b="1" kern="1200" dirty="0"/>
        </a:p>
      </dsp:txBody>
      <dsp:txXfrm>
        <a:off x="79118" y="1783348"/>
        <a:ext cx="2776988" cy="1462502"/>
      </dsp:txXfrm>
    </dsp:sp>
    <dsp:sp modelId="{E6D69925-3F5C-4841-9DE0-BD4CFE6EE974}">
      <dsp:nvSpPr>
        <dsp:cNvPr id="0" name=""/>
        <dsp:cNvSpPr/>
      </dsp:nvSpPr>
      <dsp:spPr>
        <a:xfrm rot="5400000">
          <a:off x="4896016" y="1607287"/>
          <a:ext cx="1296590" cy="5218176"/>
        </a:xfrm>
        <a:prstGeom prst="round2SameRect">
          <a:avLst/>
        </a:prstGeom>
        <a:solidFill>
          <a:schemeClr val="accent2">
            <a:lumMod val="20000"/>
            <a:lumOff val="80000"/>
          </a:schemeClr>
        </a:solidFill>
        <a:ln w="19050" cap="flat" cmpd="sng" algn="ctr">
          <a:solidFill>
            <a:schemeClr val="accent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Shift balance of power</a:t>
          </a:r>
          <a:endParaRPr lang="en-US" sz="2800" kern="1200" dirty="0"/>
        </a:p>
        <a:p>
          <a:pPr marL="285750" lvl="1" indent="-285750" algn="l" defTabSz="1244600">
            <a:lnSpc>
              <a:spcPct val="90000"/>
            </a:lnSpc>
            <a:spcBef>
              <a:spcPct val="0"/>
            </a:spcBef>
            <a:spcAft>
              <a:spcPct val="15000"/>
            </a:spcAft>
            <a:buChar char="••"/>
          </a:pPr>
          <a:r>
            <a:rPr lang="en-US" sz="2800" kern="1200" dirty="0" smtClean="0"/>
            <a:t>Include verbal and visual communication</a:t>
          </a:r>
          <a:endParaRPr lang="en-US" sz="2800" kern="1200" dirty="0"/>
        </a:p>
      </dsp:txBody>
      <dsp:txXfrm rot="-5400000">
        <a:off x="2935223" y="3631374"/>
        <a:ext cx="5154882" cy="1170002"/>
      </dsp:txXfrm>
    </dsp:sp>
    <dsp:sp modelId="{8A7CA683-7C5D-464B-B134-33278A6E1A87}">
      <dsp:nvSpPr>
        <dsp:cNvPr id="0" name=""/>
        <dsp:cNvSpPr/>
      </dsp:nvSpPr>
      <dsp:spPr>
        <a:xfrm>
          <a:off x="0" y="3406006"/>
          <a:ext cx="2935224" cy="162073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smtClean="0"/>
            <a:t>Participatory methods</a:t>
          </a:r>
          <a:endParaRPr lang="en-US" sz="3200" b="1" kern="1200" dirty="0"/>
        </a:p>
      </dsp:txBody>
      <dsp:txXfrm>
        <a:off x="79118" y="3485124"/>
        <a:ext cx="2776988" cy="146250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2BD925-51BC-48DA-81A5-5D92E5AB8234}" type="datetimeFigureOut">
              <a:rPr lang="en-US" smtClean="0"/>
              <a:t>08/06/2014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99A1DA-0E65-44E4-879C-BA81E532706D}" type="slidenum">
              <a:rPr lang="en-US" smtClean="0"/>
              <a:t>‹#›</a:t>
            </a:fld>
            <a:endParaRPr lang="en-US"/>
          </a:p>
        </p:txBody>
      </p:sp>
    </p:spTree>
    <p:extLst>
      <p:ext uri="{BB962C8B-B14F-4D97-AF65-F5344CB8AC3E}">
        <p14:creationId xmlns:p14="http://schemas.microsoft.com/office/powerpoint/2010/main" val="3263966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E31B1-4143-4E15-B96D-8F2977B0790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674241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Font typeface="Arial" pitchFamily="34" charset="0"/>
              <a:buChar char="•"/>
            </a:pPr>
            <a:r>
              <a:rPr lang="en-US" dirty="0" smtClean="0">
                <a:latin typeface="Comic Sans MS" pitchFamily="66" charset="0"/>
              </a:rPr>
              <a:t>Avoid question after question for an entirely talk-based interview</a:t>
            </a:r>
          </a:p>
          <a:p>
            <a:pPr>
              <a:spcBef>
                <a:spcPct val="0"/>
              </a:spcBef>
              <a:buFont typeface="Arial" pitchFamily="34" charset="0"/>
              <a:buChar char="•"/>
            </a:pPr>
            <a:r>
              <a:rPr lang="en-US" dirty="0" smtClean="0">
                <a:latin typeface="Comic Sans MS" pitchFamily="66" charset="0"/>
              </a:rPr>
              <a:t>Start and end with easy, upbeat tasks (often drawing)</a:t>
            </a:r>
          </a:p>
          <a:p>
            <a:pPr>
              <a:spcBef>
                <a:spcPct val="0"/>
              </a:spcBef>
              <a:buFont typeface="Arial" pitchFamily="34" charset="0"/>
              <a:buChar char="•"/>
            </a:pPr>
            <a:r>
              <a:rPr lang="en-US" dirty="0" smtClean="0">
                <a:latin typeface="Comic Sans MS" pitchFamily="66" charset="0"/>
              </a:rPr>
              <a:t>Vary tasks over time</a:t>
            </a:r>
          </a:p>
          <a:p>
            <a:pPr>
              <a:spcBef>
                <a:spcPct val="0"/>
              </a:spcBef>
              <a:buFont typeface="Arial" pitchFamily="34" charset="0"/>
              <a:buChar char="•"/>
            </a:pPr>
            <a:r>
              <a:rPr lang="en-US" dirty="0" smtClean="0">
                <a:latin typeface="Comic Sans MS" pitchFamily="66" charset="0"/>
              </a:rPr>
              <a:t>Look and listen- children communicate on more than one channel</a:t>
            </a:r>
          </a:p>
          <a:p>
            <a:pPr>
              <a:spcBef>
                <a:spcPct val="0"/>
              </a:spcBef>
              <a:buFont typeface="Arial" pitchFamily="34" charset="0"/>
              <a:buChar char="•"/>
            </a:pPr>
            <a:r>
              <a:rPr lang="en-US" dirty="0" smtClean="0">
                <a:latin typeface="Comic Sans MS" pitchFamily="66" charset="0"/>
              </a:rPr>
              <a:t>Let children communicate visually and verbally (collage, drawing, role playing, making puppets)</a:t>
            </a:r>
          </a:p>
          <a:p>
            <a:pPr>
              <a:spcBef>
                <a:spcPct val="0"/>
              </a:spcBef>
              <a:buFont typeface="Arial" pitchFamily="34" charset="0"/>
              <a:buChar char="•"/>
            </a:pPr>
            <a:r>
              <a:rPr lang="en-US" dirty="0" smtClean="0">
                <a:latin typeface="Comic Sans MS" pitchFamily="66" charset="0"/>
              </a:rPr>
              <a:t>-</a:t>
            </a:r>
            <a:r>
              <a:rPr lang="en-US" sz="1200" kern="1200" dirty="0" smtClean="0">
                <a:solidFill>
                  <a:schemeClr val="tx1"/>
                </a:solidFill>
                <a:effectLst/>
                <a:latin typeface="+mn-lt"/>
                <a:ea typeface="+mn-ea"/>
                <a:cs typeface="+mn-cs"/>
              </a:rPr>
              <a:t>make anything possible into a game, incorporate movement when possible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sorting cards- throw, jumping, slapping)</a:t>
            </a:r>
          </a:p>
          <a:p>
            <a:pPr marL="1085850" lvl="2"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085850" lvl="2"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a:spcBef>
                <a:spcPct val="0"/>
              </a:spcBef>
              <a:buFont typeface="Arial" pitchFamily="34" charset="0"/>
              <a:buChar char="•"/>
            </a:pPr>
            <a:endParaRPr lang="en-US" dirty="0" smtClean="0">
              <a:latin typeface="Comic Sans MS" pitchFamily="66" charset="0"/>
            </a:endParaRPr>
          </a:p>
          <a:p>
            <a:pPr>
              <a:spcBef>
                <a:spcPct val="0"/>
              </a:spcBef>
              <a:buFont typeface="Arial" pitchFamily="34" charset="0"/>
              <a:buChar char="•"/>
            </a:pPr>
            <a:endParaRPr lang="en-US" dirty="0">
              <a:latin typeface="Comic Sans MS" pitchFamily="66" charset="0"/>
            </a:endParaRPr>
          </a:p>
        </p:txBody>
      </p:sp>
      <p:sp>
        <p:nvSpPr>
          <p:cNvPr id="4" name="Slide Number Placeholder 3"/>
          <p:cNvSpPr>
            <a:spLocks noGrp="1"/>
          </p:cNvSpPr>
          <p:nvPr>
            <p:ph type="sldNum" sz="quarter" idx="10"/>
          </p:nvPr>
        </p:nvSpPr>
        <p:spPr/>
        <p:txBody>
          <a:bodyPr/>
          <a:lstStyle/>
          <a:p>
            <a:pPr>
              <a:defRPr/>
            </a:pPr>
            <a:fld id="{6E38DEF0-830C-4103-A059-EBAFCDABB5C8}" type="slidenum">
              <a:rPr lang="en-US" smtClean="0">
                <a:solidFill>
                  <a:prstClr val="white"/>
                </a:solidFill>
              </a:rPr>
              <a:pPr>
                <a:defRPr/>
              </a:pPr>
              <a:t>10</a:t>
            </a:fld>
            <a:endParaRPr lang="en-US">
              <a:solidFill>
                <a:prstClr val="white"/>
              </a:solidFill>
            </a:endParaRPr>
          </a:p>
        </p:txBody>
      </p:sp>
    </p:spTree>
    <p:extLst>
      <p:ext uri="{BB962C8B-B14F-4D97-AF65-F5344CB8AC3E}">
        <p14:creationId xmlns:p14="http://schemas.microsoft.com/office/powerpoint/2010/main" val="1887076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6175" y="685800"/>
            <a:ext cx="4416425" cy="3313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xfrm>
            <a:off x="684871" y="4191003"/>
            <a:ext cx="5488264" cy="4267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100" dirty="0"/>
          </a:p>
        </p:txBody>
      </p:sp>
      <p:sp>
        <p:nvSpPr>
          <p:cNvPr id="4" name="Slide Number Placeholder 3"/>
          <p:cNvSpPr>
            <a:spLocks noGrp="1"/>
          </p:cNvSpPr>
          <p:nvPr>
            <p:ph type="sldNum" sz="quarter" idx="5"/>
          </p:nvPr>
        </p:nvSpPr>
        <p:spPr/>
        <p:txBody>
          <a:bodyPr/>
          <a:lstStyle/>
          <a:p>
            <a:pPr>
              <a:defRPr/>
            </a:pPr>
            <a:fld id="{940FB1B5-42EF-434C-B367-686B718A5DAB}" type="slidenum">
              <a:rPr lang="en-US">
                <a:solidFill>
                  <a:prstClr val="black"/>
                </a:solidFill>
              </a:rPr>
              <a:pPr>
                <a:def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a:t>
            </a:r>
          </a:p>
          <a:p>
            <a:r>
              <a:rPr lang="en-US" dirty="0" smtClean="0"/>
              <a:t>What are similarities and differences</a:t>
            </a:r>
            <a:r>
              <a:rPr lang="en-US" baseline="0" dirty="0" smtClean="0"/>
              <a:t> in ways boys and girls perceive adolescence?</a:t>
            </a:r>
          </a:p>
          <a:p>
            <a:r>
              <a:rPr lang="en-US" baseline="0" dirty="0" smtClean="0"/>
              <a:t>What are main challenges/opportunities for a child becoming an adolescent boy or girl?</a:t>
            </a:r>
          </a:p>
          <a:p>
            <a:endParaRPr lang="en-US" baseline="0" dirty="0" smtClean="0"/>
          </a:p>
          <a:p>
            <a:r>
              <a:rPr lang="en-US" baseline="0" dirty="0" smtClean="0"/>
              <a:t>Group activity (4-6) boys or girls. </a:t>
            </a:r>
          </a:p>
          <a:p>
            <a:r>
              <a:rPr lang="en-US" baseline="0" dirty="0" smtClean="0"/>
              <a:t>Step 1: Develop two timelines – develop a boy and a girl timeline.  </a:t>
            </a:r>
          </a:p>
          <a:p>
            <a:r>
              <a:rPr lang="en-US" baseline="0" dirty="0" smtClean="0"/>
              <a:t>Step 2: Come together and compare and discuss questions in the guides.</a:t>
            </a:r>
          </a:p>
          <a:p>
            <a:endParaRPr lang="en-US" baseline="0" dirty="0" smtClean="0"/>
          </a:p>
          <a:p>
            <a:r>
              <a:rPr lang="en-US" baseline="0" dirty="0" smtClean="0"/>
              <a:t>Directions: You are going to work in two small group to make up a story about a child who lives in your community. One group will work on the story of a girl, the other a boy. What shall we call them?</a:t>
            </a:r>
          </a:p>
          <a:p>
            <a:endParaRPr lang="en-US" baseline="0" dirty="0" smtClean="0"/>
          </a:p>
          <a:p>
            <a:r>
              <a:rPr lang="en-US" baseline="0" dirty="0" smtClean="0"/>
              <a:t>On this piece of paper, I have put a mark for the day John was born. This line marks the point that John has become an adult man. All of the space in between shows days and years in between. (same for Mary)</a:t>
            </a:r>
          </a:p>
          <a:p>
            <a:r>
              <a:rPr lang="en-US" baseline="0" dirty="0" smtClean="0"/>
              <a:t>You are going to write all of the important events and changes in their lives during this time. </a:t>
            </a:r>
          </a:p>
          <a:p>
            <a:endParaRPr lang="en-US" baseline="0" dirty="0" smtClean="0"/>
          </a:p>
          <a:p>
            <a:r>
              <a:rPr lang="en-US" baseline="0" dirty="0" smtClean="0"/>
              <a:t>Step 2: Bring group together and put timelines on the wall. Start with follow up questions having them describe the timelines and comparing and contrasting the two. Then use the questions to facilitate discussion</a:t>
            </a:r>
          </a:p>
          <a:p>
            <a:endParaRPr lang="en-US" dirty="0"/>
          </a:p>
        </p:txBody>
      </p:sp>
      <p:sp>
        <p:nvSpPr>
          <p:cNvPr id="4" name="Slide Number Placeholder 3"/>
          <p:cNvSpPr>
            <a:spLocks noGrp="1"/>
          </p:cNvSpPr>
          <p:nvPr>
            <p:ph type="sldNum" sz="quarter" idx="10"/>
          </p:nvPr>
        </p:nvSpPr>
        <p:spPr/>
        <p:txBody>
          <a:bodyPr/>
          <a:lstStyle/>
          <a:p>
            <a:fld id="{0757A1D5-0CF5-4EEA-910F-D0B39B99814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73396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6D128141-B1A2-4380-8CFC-4CECF51BD0BB}" type="slidenum">
              <a:rPr lang="en-US" smtClean="0">
                <a:solidFill>
                  <a:prstClr val="black"/>
                </a:solidFill>
              </a:rPr>
              <a:pPr>
                <a:def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EE105E-A605-493F-BA5A-349C2F72D5EA}"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463834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One-on-one</a:t>
            </a:r>
            <a:r>
              <a:rPr lang="en-US" baseline="0" dirty="0" smtClean="0"/>
              <a:t> activity, after consent, before narrative interview, in private</a:t>
            </a:r>
          </a:p>
          <a:p>
            <a:endParaRPr lang="en-US" baseline="0" dirty="0" smtClean="0"/>
          </a:p>
          <a:p>
            <a:r>
              <a:rPr lang="en-US" baseline="0" dirty="0" smtClean="0"/>
              <a:t>Explain you are interested in learning about the people in their life – there can be good and bad relationships with family, friends, teachers, religious leaders and others.</a:t>
            </a:r>
          </a:p>
          <a:p>
            <a:endParaRPr lang="en-US" baseline="0" dirty="0" smtClean="0"/>
          </a:p>
          <a:p>
            <a:r>
              <a:rPr lang="en-US" baseline="0" dirty="0" smtClean="0"/>
              <a:t>Ask them to create a map of all the people in their lives. Ask them to draw one circle for each person. They don’t need to use real names, or can make up names. Size of the circle will reflect how important the person is to them – large if important, small if not. Put the circles close if people know each other/far if they don’t. After they have drawn (5 to 10 minutes) , ask them to draw a smiley or sad face depending on how they feel about the relationship.</a:t>
            </a:r>
          </a:p>
        </p:txBody>
      </p:sp>
      <p:sp>
        <p:nvSpPr>
          <p:cNvPr id="4" name="Slide Number Placeholder 3"/>
          <p:cNvSpPr>
            <a:spLocks noGrp="1"/>
          </p:cNvSpPr>
          <p:nvPr>
            <p:ph type="sldNum" sz="quarter" idx="10"/>
          </p:nvPr>
        </p:nvSpPr>
        <p:spPr/>
        <p:txBody>
          <a:bodyPr/>
          <a:lstStyle/>
          <a:p>
            <a:fld id="{0757A1D5-0CF5-4EEA-910F-D0B39B99814D}"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73396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23A3-DDD4-4B81-8C44-F7833B7A0DD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138037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6175" y="685800"/>
            <a:ext cx="4416425" cy="3313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xfrm>
            <a:off x="684871" y="4191003"/>
            <a:ext cx="5488264" cy="4267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b="1" dirty="0" smtClean="0"/>
              <a:t>Strategic</a:t>
            </a:r>
            <a:r>
              <a:rPr lang="en-US" altLang="en-US" sz="1100" dirty="0" smtClean="0"/>
              <a:t>: rather than try to take notes of every detail or quote, write down key words that will trigger your memory when you expand your notes</a:t>
            </a:r>
          </a:p>
          <a:p>
            <a:endParaRPr lang="en-US" altLang="en-US" sz="1100" dirty="0" smtClean="0"/>
          </a:p>
          <a:p>
            <a:r>
              <a:rPr lang="en-US" altLang="en-US" sz="1100" b="1" dirty="0" smtClean="0"/>
              <a:t>Organized and Efficient</a:t>
            </a:r>
            <a:r>
              <a:rPr lang="en-US" altLang="en-US" sz="1100" dirty="0" smtClean="0"/>
              <a:t>: Develop short-hand system.  Since you will expand and type your notes soon after you write them, it doesn’t matter if you are the only person who can understand your short-hand system. Use abbreviations and acronyms to quickly note what is being said</a:t>
            </a:r>
          </a:p>
          <a:p>
            <a:endParaRPr lang="en-US" altLang="en-US" sz="1100" dirty="0" smtClean="0"/>
          </a:p>
          <a:p>
            <a:r>
              <a:rPr lang="en-US" altLang="en-US" sz="1100" b="1" dirty="0" smtClean="0"/>
              <a:t>Observant: </a:t>
            </a:r>
            <a:r>
              <a:rPr lang="en-US" altLang="en-US" sz="1100" dirty="0" smtClean="0"/>
              <a:t>It is important to cover a range of observations. In addition to  what people say, note body language, moods, attitudes, general environment and any other relevant things</a:t>
            </a:r>
          </a:p>
          <a:p>
            <a:endParaRPr lang="en-US" altLang="en-US" sz="1100" dirty="0" smtClean="0"/>
          </a:p>
          <a:p>
            <a:r>
              <a:rPr lang="en-US" altLang="en-US" sz="1100" b="1" dirty="0" smtClean="0"/>
              <a:t>Discrete: </a:t>
            </a:r>
            <a:r>
              <a:rPr lang="en-US" altLang="en-US" sz="1100" dirty="0" smtClean="0"/>
              <a:t>when operating recording equipment or taking notes, should not distract the participant</a:t>
            </a:r>
          </a:p>
          <a:p>
            <a:r>
              <a:rPr lang="en-US" altLang="en-US" sz="1100" dirty="0" smtClean="0"/>
              <a:t>Ability to synthesize information: this is particularly important as you expand your notes so that they can be shared with research team</a:t>
            </a:r>
          </a:p>
          <a:p>
            <a:endParaRPr lang="en-US" altLang="en-US" sz="1100" dirty="0"/>
          </a:p>
        </p:txBody>
      </p:sp>
      <p:sp>
        <p:nvSpPr>
          <p:cNvPr id="4" name="Slide Number Placeholder 3"/>
          <p:cNvSpPr>
            <a:spLocks noGrp="1"/>
          </p:cNvSpPr>
          <p:nvPr>
            <p:ph type="sldNum" sz="quarter" idx="5"/>
          </p:nvPr>
        </p:nvSpPr>
        <p:spPr/>
        <p:txBody>
          <a:bodyPr/>
          <a:lstStyle/>
          <a:p>
            <a:pPr>
              <a:defRPr/>
            </a:pPr>
            <a:fld id="{940FB1B5-42EF-434C-B367-686B718A5DAB}" type="slidenum">
              <a:rPr lang="en-US">
                <a:solidFill>
                  <a:prstClr val="black"/>
                </a:solidFill>
              </a:rPr>
              <a:pPr>
                <a:def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to expand notes immediately after interview or before you go to bed.</a:t>
            </a:r>
            <a:r>
              <a:rPr lang="en-US" baseline="0" dirty="0" smtClean="0"/>
              <a:t> T</a:t>
            </a:r>
            <a:r>
              <a:rPr lang="en-US" dirty="0" smtClean="0"/>
              <a:t>he sooner you review your notes, the greater the chance that you will remember other things that you had not written down. Good note-taking often triggers the memory, but with the passage of time, this opportunity is lost.</a:t>
            </a:r>
          </a:p>
        </p:txBody>
      </p:sp>
      <p:sp>
        <p:nvSpPr>
          <p:cNvPr id="4" name="Slide Number Placeholder 3"/>
          <p:cNvSpPr>
            <a:spLocks noGrp="1"/>
          </p:cNvSpPr>
          <p:nvPr>
            <p:ph type="sldNum" sz="quarter" idx="10"/>
          </p:nvPr>
        </p:nvSpPr>
        <p:spPr/>
        <p:txBody>
          <a:bodyPr/>
          <a:lstStyle/>
          <a:p>
            <a:fld id="{9299A1DA-0E65-44E4-879C-BA81E532706D}" type="slidenum">
              <a:rPr lang="en-US" smtClean="0"/>
              <a:t>18</a:t>
            </a:fld>
            <a:endParaRPr lang="en-US"/>
          </a:p>
        </p:txBody>
      </p:sp>
    </p:spTree>
    <p:extLst>
      <p:ext uri="{BB962C8B-B14F-4D97-AF65-F5344CB8AC3E}">
        <p14:creationId xmlns:p14="http://schemas.microsoft.com/office/powerpoint/2010/main" val="3465976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299A1DA-0E65-44E4-879C-BA81E532706D}" type="slidenum">
              <a:rPr lang="en-US" smtClean="0"/>
              <a:t>19</a:t>
            </a:fld>
            <a:endParaRPr lang="en-US"/>
          </a:p>
        </p:txBody>
      </p:sp>
    </p:spTree>
    <p:extLst>
      <p:ext uri="{BB962C8B-B14F-4D97-AF65-F5344CB8AC3E}">
        <p14:creationId xmlns:p14="http://schemas.microsoft.com/office/powerpoint/2010/main" val="3684050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Keeping children in the center of our research</a:t>
            </a:r>
          </a:p>
          <a:p>
            <a:pPr marL="171450" indent="-171450" eaLnBrk="1" hangingPunct="1">
              <a:spcBef>
                <a:spcPct val="0"/>
              </a:spcBef>
              <a:buFont typeface="Wingdings" panose="05000000000000000000" pitchFamily="2" charset="2"/>
              <a:buChar char="§"/>
            </a:pPr>
            <a:r>
              <a:rPr lang="en-US" dirty="0" smtClean="0"/>
              <a:t>Child-centered research: Empower young voices to speak and be heard</a:t>
            </a:r>
          </a:p>
          <a:p>
            <a:pPr marL="171450" indent="-171450" eaLnBrk="1" hangingPunct="1">
              <a:spcBef>
                <a:spcPct val="0"/>
              </a:spcBef>
              <a:buFont typeface="Wingdings" panose="05000000000000000000" pitchFamily="2" charset="2"/>
              <a:buChar char="§"/>
            </a:pPr>
            <a:r>
              <a:rPr lang="en-US" dirty="0" smtClean="0"/>
              <a:t>Seeking children’s felt experiences not adult concerns</a:t>
            </a:r>
          </a:p>
          <a:p>
            <a:pPr marL="171450" indent="-171450" eaLnBrk="1" hangingPunct="1">
              <a:spcBef>
                <a:spcPct val="0"/>
              </a:spcBef>
              <a:buFont typeface="Wingdings" panose="05000000000000000000" pitchFamily="2" charset="2"/>
              <a:buChar char="§"/>
            </a:pPr>
            <a:r>
              <a:rPr lang="en-US" dirty="0" smtClean="0"/>
              <a:t>Studies for or with children vs. studies on or about children</a:t>
            </a:r>
          </a:p>
          <a:p>
            <a:pPr eaLnBrk="1" hangingPunct="1">
              <a:spcBef>
                <a:spcPct val="0"/>
              </a:spcBef>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Most research among VYA relies on retrospective reports from older counterparts and is often limited to measure knowledge changes. </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171450" marR="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lang="en-US" baseline="0" dirty="0" smtClean="0"/>
              <a:t>Young adolescents can be reliable, competent informants</a:t>
            </a:r>
          </a:p>
          <a:p>
            <a:pPr eaLnBrk="1" hangingPunct="1">
              <a:spcBef>
                <a:spcPct val="0"/>
              </a:spcBef>
            </a:pPr>
            <a:endParaRPr lang="en-US" baseline="0" dirty="0" smtClean="0"/>
          </a:p>
          <a:p>
            <a:pPr eaLnBrk="1" hangingPunct="1">
              <a:spcBef>
                <a:spcPct val="0"/>
              </a:spcBef>
            </a:pPr>
            <a:endParaRPr lang="en-US" baseline="0" dirty="0" smtClean="0"/>
          </a:p>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218BAC6-046F-4531-B299-7C2F6705B136}" type="slidenum">
              <a:rPr lang="en-US" smtClean="0">
                <a:solidFill>
                  <a:prstClr val="black"/>
                </a:solidFill>
              </a:rPr>
              <a:pPr>
                <a:defRPr/>
              </a:pPr>
              <a:t>2</a:t>
            </a:fld>
            <a:endParaRPr lang="en-US"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smtClean="0"/>
              <a:t>Remember that the transcripts represent a real live person, discussing some of the most interesting, intimate details of his or her life. This is valuable information few people have</a:t>
            </a:r>
            <a:r>
              <a:rPr lang="en-US" baseline="0" dirty="0" smtClean="0"/>
              <a:t> access to </a:t>
            </a:r>
            <a:r>
              <a:rPr lang="en-US" dirty="0" smtClean="0"/>
              <a:t>and </a:t>
            </a:r>
            <a:r>
              <a:rPr lang="en-US" baseline="0" dirty="0" smtClean="0"/>
              <a:t>we have a responsibility to respect it.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015E96C-991D-4710-8320-862882A40941}" type="slidenum">
              <a:rPr lang="en-US" smtClean="0"/>
              <a:pPr/>
              <a:t>20</a:t>
            </a:fld>
            <a:endParaRPr lang="en-US"/>
          </a:p>
        </p:txBody>
      </p:sp>
    </p:spTree>
    <p:extLst>
      <p:ext uri="{BB962C8B-B14F-4D97-AF65-F5344CB8AC3E}">
        <p14:creationId xmlns:p14="http://schemas.microsoft.com/office/powerpoint/2010/main" val="2129234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verbatim</a:t>
            </a:r>
            <a:r>
              <a:rPr lang="en-US" baseline="0" dirty="0" smtClean="0"/>
              <a:t> means EXACTLY as recorded, not paraphrased.</a:t>
            </a:r>
            <a:endParaRPr lang="en-US" dirty="0"/>
          </a:p>
        </p:txBody>
      </p:sp>
      <p:sp>
        <p:nvSpPr>
          <p:cNvPr id="4" name="Slide Number Placeholder 3"/>
          <p:cNvSpPr>
            <a:spLocks noGrp="1"/>
          </p:cNvSpPr>
          <p:nvPr>
            <p:ph type="sldNum" sz="quarter" idx="10"/>
          </p:nvPr>
        </p:nvSpPr>
        <p:spPr/>
        <p:txBody>
          <a:bodyPr/>
          <a:lstStyle/>
          <a:p>
            <a:fld id="{9299A1DA-0E65-44E4-879C-BA81E532706D}" type="slidenum">
              <a:rPr lang="en-US" smtClean="0"/>
              <a:t>21</a:t>
            </a:fld>
            <a:endParaRPr lang="en-US"/>
          </a:p>
        </p:txBody>
      </p:sp>
    </p:spTree>
    <p:extLst>
      <p:ext uri="{BB962C8B-B14F-4D97-AF65-F5344CB8AC3E}">
        <p14:creationId xmlns:p14="http://schemas.microsoft.com/office/powerpoint/2010/main" val="3792565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6175" y="685800"/>
            <a:ext cx="4416425" cy="3313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xfrm>
            <a:off x="684871" y="4191003"/>
            <a:ext cx="5488264" cy="4267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smtClean="0"/>
              <a:t>It is the only way for those of us who are not actually in the field to understand all the valuable work you actually do.  It is also the only way we can communicate our findings to others</a:t>
            </a:r>
          </a:p>
        </p:txBody>
      </p:sp>
      <p:sp>
        <p:nvSpPr>
          <p:cNvPr id="4" name="Slide Number Placeholder 3"/>
          <p:cNvSpPr>
            <a:spLocks noGrp="1"/>
          </p:cNvSpPr>
          <p:nvPr>
            <p:ph type="sldNum" sz="quarter" idx="5"/>
          </p:nvPr>
        </p:nvSpPr>
        <p:spPr/>
        <p:txBody>
          <a:bodyPr/>
          <a:lstStyle/>
          <a:p>
            <a:pPr>
              <a:defRPr/>
            </a:pPr>
            <a:fld id="{940FB1B5-42EF-434C-B367-686B718A5DAB}" type="slidenum">
              <a:rPr lang="en-US">
                <a:solidFill>
                  <a:prstClr val="black"/>
                </a:solidFill>
              </a:rPr>
              <a:pPr>
                <a:defRPr/>
              </a:pPr>
              <a:t>22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are interviews with children different from interviews with adults?</a:t>
            </a:r>
            <a:br>
              <a:rPr lang="en-US" dirty="0" smtClean="0"/>
            </a:br>
            <a:endParaRPr lang="en-US" dirty="0" smtClean="0"/>
          </a:p>
          <a:p>
            <a:r>
              <a:rPr lang="en-US" dirty="0" smtClean="0"/>
              <a:t>-</a:t>
            </a:r>
            <a:r>
              <a:rPr lang="en-US" baseline="0" dirty="0" smtClean="0"/>
              <a:t> </a:t>
            </a:r>
            <a:r>
              <a:rPr lang="en-US" dirty="0" smtClean="0"/>
              <a:t>Social power/hierarchy</a:t>
            </a:r>
          </a:p>
          <a:p>
            <a:r>
              <a:rPr lang="en-US" dirty="0" smtClean="0"/>
              <a:t>- Cognitive/verbal ability</a:t>
            </a:r>
          </a:p>
          <a:p>
            <a:r>
              <a:rPr lang="en-US" dirty="0" smtClean="0"/>
              <a:t>-</a:t>
            </a:r>
            <a:r>
              <a:rPr lang="en-US" baseline="0" dirty="0" smtClean="0"/>
              <a:t> </a:t>
            </a:r>
            <a:r>
              <a:rPr lang="en-US" dirty="0" smtClean="0"/>
              <a:t>Attention span/ ability to sit still</a:t>
            </a:r>
          </a:p>
          <a:p>
            <a:r>
              <a:rPr lang="en-US" dirty="0" smtClean="0"/>
              <a:t>-</a:t>
            </a:r>
            <a:r>
              <a:rPr lang="en-US" baseline="0" dirty="0" smtClean="0"/>
              <a:t> </a:t>
            </a:r>
            <a:r>
              <a:rPr lang="en-US" dirty="0" smtClean="0"/>
              <a:t>Used to adults telling them what to do/pleasing adults</a:t>
            </a:r>
          </a:p>
          <a:p>
            <a:endParaRPr lang="en-US" dirty="0"/>
          </a:p>
        </p:txBody>
      </p:sp>
      <p:sp>
        <p:nvSpPr>
          <p:cNvPr id="4" name="Slide Number Placeholder 3"/>
          <p:cNvSpPr>
            <a:spLocks noGrp="1"/>
          </p:cNvSpPr>
          <p:nvPr>
            <p:ph type="sldNum" sz="quarter" idx="10"/>
          </p:nvPr>
        </p:nvSpPr>
        <p:spPr/>
        <p:txBody>
          <a:bodyPr/>
          <a:lstStyle/>
          <a:p>
            <a:pPr>
              <a:defRPr/>
            </a:pPr>
            <a:fld id="{F3EE105E-A605-493F-BA5A-349C2F72D5EA}"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792827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a:t>
            </a:r>
            <a:r>
              <a:rPr lang="en-US" baseline="0" dirty="0" smtClean="0"/>
              <a:t> them at ease</a:t>
            </a:r>
          </a:p>
          <a:p>
            <a:pPr marL="171450" indent="-171450">
              <a:buFontTx/>
              <a:buChar char="-"/>
            </a:pPr>
            <a:r>
              <a:rPr lang="en-US" baseline="0" dirty="0" smtClean="0"/>
              <a:t>Child friendly methodologies</a:t>
            </a:r>
          </a:p>
          <a:p>
            <a:pPr marL="171450" indent="-171450">
              <a:buFontTx/>
              <a:buChar char="-"/>
            </a:pPr>
            <a:r>
              <a:rPr lang="en-US" baseline="0" dirty="0" smtClean="0"/>
              <a:t>Methods that actively engage kids</a:t>
            </a:r>
          </a:p>
          <a:p>
            <a:pPr marL="171450" indent="-171450">
              <a:buFontTx/>
              <a:buChar char="-"/>
            </a:pPr>
            <a:r>
              <a:rPr lang="en-US" baseline="0" dirty="0" smtClean="0"/>
              <a:t>Qualitative methods that help us view the world from their perspective</a:t>
            </a:r>
          </a:p>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F3EE105E-A605-493F-BA5A-349C2F72D5EA}"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128618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83ABF-E67A-499F-9AF9-061294A7796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04287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methods allow a combination of visual and verbal communication</a:t>
            </a:r>
          </a:p>
          <a:p>
            <a:pPr marL="171450" indent="-171450">
              <a:buFontTx/>
              <a:buChar char="-"/>
            </a:pPr>
            <a:r>
              <a:rPr lang="en-US" dirty="0" smtClean="0"/>
              <a:t>reduce the need for written literacy</a:t>
            </a:r>
          </a:p>
          <a:p>
            <a:pPr marL="171450" indent="-171450">
              <a:buFontTx/>
              <a:buChar char="-"/>
            </a:pPr>
            <a:r>
              <a:rPr lang="en-US" dirty="0" smtClean="0"/>
              <a:t>establish rapport </a:t>
            </a:r>
          </a:p>
          <a:p>
            <a:r>
              <a:rPr lang="en-US" dirty="0" smtClean="0"/>
              <a:t>-  provide children a focus other than the interviewer, reducing the social and emotional demands of the interviewer</a:t>
            </a:r>
          </a:p>
          <a:p>
            <a:endParaRPr lang="en-US" dirty="0"/>
          </a:p>
        </p:txBody>
      </p:sp>
      <p:sp>
        <p:nvSpPr>
          <p:cNvPr id="4" name="Slide Number Placeholder 3"/>
          <p:cNvSpPr>
            <a:spLocks noGrp="1"/>
          </p:cNvSpPr>
          <p:nvPr>
            <p:ph type="sldNum" sz="quarter" idx="10"/>
          </p:nvPr>
        </p:nvSpPr>
        <p:spPr/>
        <p:txBody>
          <a:bodyPr/>
          <a:lstStyle/>
          <a:p>
            <a:pPr>
              <a:defRPr/>
            </a:pPr>
            <a:fld id="{F3EE105E-A605-493F-BA5A-349C2F72D5EA}"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1035522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eaLnBrk="0" fontAlgn="base" hangingPunct="0">
              <a:spcBef>
                <a:spcPct val="30000"/>
              </a:spcBef>
              <a:spcAft>
                <a:spcPct val="0"/>
              </a:spcAft>
              <a:defRPr/>
            </a:pPr>
            <a:r>
              <a:rPr lang="en-US" dirty="0" smtClean="0"/>
              <a:t>Methods give control:</a:t>
            </a:r>
          </a:p>
          <a:p>
            <a:pPr marL="167970" indent="-167970">
              <a:buFont typeface="Arial" panose="020B0604020202020204" pitchFamily="34" charset="0"/>
              <a:buChar char="•"/>
            </a:pPr>
            <a:r>
              <a:rPr lang="en-US" dirty="0" smtClean="0"/>
              <a:t>Projective/metaphorical techniques = explore meanings, emotions and values</a:t>
            </a:r>
          </a:p>
          <a:p>
            <a:pPr marL="167970" indent="-167970">
              <a:buFont typeface="Arial" panose="020B0604020202020204" pitchFamily="34" charset="0"/>
              <a:buChar char="•"/>
            </a:pPr>
            <a:r>
              <a:rPr lang="en-US" dirty="0" smtClean="0"/>
              <a:t>timelines = let children take the lead</a:t>
            </a:r>
          </a:p>
          <a:p>
            <a:pPr marL="167970" indent="-167970">
              <a:buFont typeface="Arial" panose="020B0604020202020204" pitchFamily="34" charset="0"/>
              <a:buChar char="•"/>
            </a:pPr>
            <a:r>
              <a:rPr lang="en-US" dirty="0" smtClean="0"/>
              <a:t>mapping, </a:t>
            </a:r>
            <a:r>
              <a:rPr lang="en-US" dirty="0" err="1" smtClean="0"/>
              <a:t>photovoice</a:t>
            </a:r>
            <a:r>
              <a:rPr lang="en-US" dirty="0" smtClean="0"/>
              <a:t> –=let children express themselves visually</a:t>
            </a:r>
          </a:p>
          <a:p>
            <a:pPr marL="167970" indent="-167970">
              <a:buFont typeface="Arial" panose="020B0604020202020204" pitchFamily="34" charset="0"/>
              <a:buChar char="•"/>
            </a:pPr>
            <a:endParaRPr lang="en-US" dirty="0" smtClean="0"/>
          </a:p>
          <a:p>
            <a:pPr marL="0" indent="0">
              <a:buFont typeface="Arial" panose="020B0604020202020204" pitchFamily="34" charset="0"/>
              <a:buNone/>
            </a:pPr>
            <a:r>
              <a:rPr lang="en-US" dirty="0" smtClean="0"/>
              <a:t>Empower them whenever possible:</a:t>
            </a:r>
          </a:p>
          <a:p>
            <a:pPr marL="171450" indent="-171450">
              <a:buFontTx/>
              <a:buChar char="-"/>
            </a:pPr>
            <a:r>
              <a:rPr lang="en-US" dirty="0" smtClean="0"/>
              <a:t>where to do the interview</a:t>
            </a:r>
          </a:p>
          <a:p>
            <a:pPr marL="171450" indent="-171450">
              <a:buFontTx/>
              <a:buChar char="-"/>
            </a:pPr>
            <a:r>
              <a:rPr lang="en-US" dirty="0" smtClean="0"/>
              <a:t>where to sit</a:t>
            </a:r>
          </a:p>
          <a:p>
            <a:pPr marL="171450" indent="-171450">
              <a:buFontTx/>
              <a:buChar char="-"/>
            </a:pPr>
            <a:r>
              <a:rPr lang="en-US" dirty="0" smtClean="0"/>
              <a:t>order of activities </a:t>
            </a:r>
          </a:p>
          <a:p>
            <a:pPr marL="167970" indent="-167970">
              <a:buFont typeface="Arial" panose="020B0604020202020204" pitchFamily="34" charset="0"/>
              <a:buChar char="•"/>
            </a:pPr>
            <a:endParaRPr lang="en-US" dirty="0" smtClean="0"/>
          </a:p>
          <a:p>
            <a:pPr marL="167970" indent="-16797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3EE105E-A605-493F-BA5A-349C2F72D5EA}"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463834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lvl="0"/>
            <a:r>
              <a:rPr lang="en-US" sz="1200" b="0" kern="1200" dirty="0" smtClean="0">
                <a:solidFill>
                  <a:schemeClr val="tx1"/>
                </a:solidFill>
                <a:effectLst/>
                <a:latin typeface="+mn-lt"/>
                <a:ea typeface="+mn-ea"/>
                <a:cs typeface="+mn-cs"/>
              </a:rPr>
              <a:t>Social</a:t>
            </a:r>
            <a:r>
              <a:rPr lang="en-US" sz="1200" b="0" kern="1200" baseline="0" dirty="0" smtClean="0">
                <a:solidFill>
                  <a:schemeClr val="tx1"/>
                </a:solidFill>
                <a:effectLst/>
                <a:latin typeface="+mn-lt"/>
                <a:ea typeface="+mn-ea"/>
                <a:cs typeface="+mn-cs"/>
              </a:rPr>
              <a:t> norms (adult usually in control)</a:t>
            </a:r>
          </a:p>
          <a:p>
            <a:pPr marL="171450" lvl="0" indent="-171450">
              <a:buFontTx/>
              <a:buChar char="-"/>
            </a:pPr>
            <a:r>
              <a:rPr lang="en-US" sz="1200" b="0" kern="1200" baseline="0" dirty="0" smtClean="0">
                <a:solidFill>
                  <a:schemeClr val="tx1"/>
                </a:solidFill>
                <a:effectLst/>
                <a:latin typeface="+mn-lt"/>
                <a:ea typeface="+mn-ea"/>
                <a:cs typeface="+mn-cs"/>
              </a:rPr>
              <a:t>Let participants make decisions </a:t>
            </a:r>
          </a:p>
          <a:p>
            <a:pPr marL="171450" lvl="0" indent="-171450">
              <a:buFontTx/>
              <a:buChar char="-"/>
            </a:pPr>
            <a:endParaRPr lang="en-US" sz="1200" b="0" kern="1200" baseline="0" dirty="0" smtClean="0">
              <a:solidFill>
                <a:schemeClr val="tx1"/>
              </a:solidFill>
              <a:effectLst/>
              <a:latin typeface="+mn-lt"/>
              <a:ea typeface="+mn-ea"/>
              <a:cs typeface="+mn-cs"/>
            </a:endParaRPr>
          </a:p>
          <a:p>
            <a:pPr marL="0" lvl="0" indent="0">
              <a:buFontTx/>
              <a:buNone/>
            </a:pPr>
            <a:r>
              <a:rPr lang="en-US" sz="1200" b="0" kern="1200" baseline="0" dirty="0" smtClean="0">
                <a:solidFill>
                  <a:schemeClr val="tx1"/>
                </a:solidFill>
                <a:effectLst/>
                <a:latin typeface="+mn-lt"/>
                <a:ea typeface="+mn-ea"/>
                <a:cs typeface="+mn-cs"/>
              </a:rPr>
              <a:t>Explain new rules</a:t>
            </a:r>
          </a:p>
          <a:p>
            <a:pPr marL="0" lvl="0" indent="0">
              <a:buFontTx/>
              <a:buNone/>
            </a:pPr>
            <a:endParaRPr lang="en-US" sz="1200" b="0" kern="1200" baseline="0" dirty="0" smtClean="0">
              <a:solidFill>
                <a:schemeClr val="tx1"/>
              </a:solidFill>
              <a:effectLst/>
              <a:latin typeface="+mn-lt"/>
              <a:ea typeface="+mn-ea"/>
              <a:cs typeface="+mn-cs"/>
            </a:endParaRPr>
          </a:p>
          <a:p>
            <a:r>
              <a:rPr lang="en-US" dirty="0" smtClean="0">
                <a:latin typeface="Arial" pitchFamily="34" charset="0"/>
                <a:ea typeface="ＭＳ Ｐゴシック"/>
              </a:rPr>
              <a:t>- They are experts about topics grown-ups know little</a:t>
            </a:r>
          </a:p>
          <a:p>
            <a:r>
              <a:rPr lang="en-US" dirty="0" smtClean="0">
                <a:latin typeface="Arial" pitchFamily="34" charset="0"/>
                <a:ea typeface="ＭＳ Ｐゴシック"/>
              </a:rPr>
              <a:t>- Did you notice teachers ask questions they already know the answer to? Well the questions I’m going to ask I don’t know the answers to, because only you know these things not me.</a:t>
            </a:r>
          </a:p>
          <a:p>
            <a:pPr marL="0" lvl="0" indent="0">
              <a:buFontTx/>
              <a:buNone/>
            </a:pPr>
            <a:endParaRPr lang="en-US" sz="1200" b="0" kern="1200" baseline="0" dirty="0" smtClean="0">
              <a:solidFill>
                <a:schemeClr val="tx1"/>
              </a:solidFill>
              <a:effectLst/>
              <a:latin typeface="+mn-lt"/>
              <a:ea typeface="+mn-ea"/>
              <a:cs typeface="+mn-cs"/>
            </a:endParaRPr>
          </a:p>
          <a:p>
            <a:pPr marL="0" lvl="0" indent="0">
              <a:buFontTx/>
              <a:buNone/>
            </a:pPr>
            <a:r>
              <a:rPr lang="en-US" sz="1200" b="0" kern="1200" dirty="0" smtClean="0">
                <a:solidFill>
                  <a:schemeClr val="tx1"/>
                </a:solidFill>
                <a:effectLst/>
                <a:latin typeface="+mn-lt"/>
                <a:ea typeface="+mn-ea"/>
                <a:cs typeface="+mn-cs"/>
              </a:rPr>
              <a:t>Help them get comfortable</a:t>
            </a:r>
          </a:p>
          <a:p>
            <a:pPr lvl="0"/>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Spend time to get to know them at the outset</a:t>
            </a:r>
          </a:p>
          <a:p>
            <a:pPr marL="171450" indent="-171450">
              <a:buFontTx/>
              <a:buChar char="-"/>
            </a:pPr>
            <a:r>
              <a:rPr lang="en-US" sz="1200" kern="1200" dirty="0" smtClean="0">
                <a:solidFill>
                  <a:schemeClr val="tx1"/>
                </a:solidFill>
                <a:effectLst/>
                <a:latin typeface="+mn-lt"/>
                <a:ea typeface="+mn-ea"/>
                <a:cs typeface="+mn-cs"/>
              </a:rPr>
              <a:t>Bring specific, age-appropriate tasks</a:t>
            </a:r>
          </a:p>
          <a:p>
            <a:pPr marL="171450" indent="-171450">
              <a:buFontTx/>
              <a:buChar char="-"/>
            </a:pPr>
            <a:r>
              <a:rPr lang="en-US" sz="1200" kern="1200" dirty="0" smtClean="0">
                <a:solidFill>
                  <a:schemeClr val="tx1"/>
                </a:solidFill>
                <a:effectLst/>
                <a:latin typeface="+mn-lt"/>
                <a:ea typeface="+mn-ea"/>
                <a:cs typeface="+mn-cs"/>
              </a:rPr>
              <a:t>Avoid settings associated with adult power- classrooms, happen in a child’s comfort zone</a:t>
            </a:r>
          </a:p>
          <a:p>
            <a:pPr marL="171450" indent="-171450">
              <a:buFontTx/>
              <a:buChar cha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p>
          <a:p>
            <a:endParaRPr lang="en-US" dirty="0" smtClean="0">
              <a:latin typeface="Arial" pitchFamily="34" charset="0"/>
              <a:ea typeface="ＭＳ Ｐゴシック"/>
            </a:endParaRPr>
          </a:p>
        </p:txBody>
      </p:sp>
      <p:sp>
        <p:nvSpPr>
          <p:cNvPr id="4" name="Slide Number Placeholder 3"/>
          <p:cNvSpPr>
            <a:spLocks noGrp="1"/>
          </p:cNvSpPr>
          <p:nvPr>
            <p:ph type="sldNum" sz="quarter" idx="5"/>
          </p:nvPr>
        </p:nvSpPr>
        <p:spPr/>
        <p:txBody>
          <a:bodyPr/>
          <a:lstStyle/>
          <a:p>
            <a:pPr>
              <a:defRPr/>
            </a:pPr>
            <a:fld id="{F087E632-A808-498D-9831-5AB070D250E6}" type="slidenum">
              <a:rPr lang="en-US">
                <a:solidFill>
                  <a:prstClr val="black"/>
                </a:solidFill>
              </a:rPr>
              <a:pPr>
                <a:def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sz="1200" kern="1200" dirty="0" smtClean="0">
                <a:solidFill>
                  <a:schemeClr val="tx1"/>
                </a:solidFill>
                <a:effectLst/>
                <a:latin typeface="+mn-lt"/>
                <a:ea typeface="+mn-ea"/>
                <a:cs typeface="+mn-cs"/>
              </a:rPr>
              <a:t>Pre adolescents do better with tasks that involve direct manipulation or use visual props than vague verbalization</a:t>
            </a:r>
          </a:p>
          <a:p>
            <a:pPr marL="457200" lvl="1" indent="0">
              <a:buFont typeface="Arial" panose="020B0604020202020204" pitchFamily="34" charset="0"/>
              <a:buNone/>
            </a:pP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younger the child (11 and under), the more they benefit from game like activities and concrete prompts (photos, toys, acting out a phone conversation, using a puppet, looking at pictures rather than questions)</a:t>
            </a:r>
          </a:p>
          <a:p>
            <a:endParaRPr lang="en-US" dirty="0"/>
          </a:p>
        </p:txBody>
      </p:sp>
      <p:sp>
        <p:nvSpPr>
          <p:cNvPr id="4" name="Slide Number Placeholder 3"/>
          <p:cNvSpPr>
            <a:spLocks noGrp="1"/>
          </p:cNvSpPr>
          <p:nvPr>
            <p:ph type="sldNum" sz="quarter" idx="10"/>
          </p:nvPr>
        </p:nvSpPr>
        <p:spPr/>
        <p:txBody>
          <a:bodyPr/>
          <a:lstStyle/>
          <a:p>
            <a:pPr>
              <a:defRPr/>
            </a:pPr>
            <a:fld id="{6E38DEF0-830C-4103-A059-EBAFCDABB5C8}" type="slidenum">
              <a:rPr lang="en-US" smtClean="0">
                <a:solidFill>
                  <a:prstClr val="white"/>
                </a:solidFill>
              </a:rPr>
              <a:pPr>
                <a:defRPr/>
              </a:pPr>
              <a:t>9</a:t>
            </a:fld>
            <a:endParaRPr lang="en-US">
              <a:solidFill>
                <a:prstClr val="white"/>
              </a:solidFill>
            </a:endParaRPr>
          </a:p>
        </p:txBody>
      </p:sp>
    </p:spTree>
    <p:extLst>
      <p:ext uri="{BB962C8B-B14F-4D97-AF65-F5344CB8AC3E}">
        <p14:creationId xmlns:p14="http://schemas.microsoft.com/office/powerpoint/2010/main" val="1887076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microsoft.com/office/2007/relationships/hdphoto" Target="../media/hdphoto1.wdp"/></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microsoft.com/office/2007/relationships/hdphoto" Target="../media/hdphoto1.wdp"/></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microsoft.com/office/2007/relationships/hdphoto" Target="../media/hdphoto1.wdp"/></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tif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2.xml"/><Relationship Id="rId3"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3.xml"/><Relationship Id="rId3"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5C83BD-9A24-4B42-ADA3-9F924B3571D3}" type="datetimeFigureOut">
              <a:rPr lang="en-US" smtClean="0"/>
              <a:t>08/06/2014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6364D-FBCD-45EE-9207-7529A6D5DD01}" type="slidenum">
              <a:rPr lang="en-US" smtClean="0"/>
              <a:t>‹#›</a:t>
            </a:fld>
            <a:endParaRPr lang="en-US"/>
          </a:p>
        </p:txBody>
      </p:sp>
    </p:spTree>
    <p:extLst>
      <p:ext uri="{BB962C8B-B14F-4D97-AF65-F5344CB8AC3E}">
        <p14:creationId xmlns:p14="http://schemas.microsoft.com/office/powerpoint/2010/main" val="3436664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C83BD-9A24-4B42-ADA3-9F924B3571D3}" type="datetimeFigureOut">
              <a:rPr lang="en-US" smtClean="0"/>
              <a:t>08/06/2014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6364D-FBCD-45EE-9207-7529A6D5DD01}" type="slidenum">
              <a:rPr lang="en-US" smtClean="0"/>
              <a:t>‹#›</a:t>
            </a:fld>
            <a:endParaRPr lang="en-US"/>
          </a:p>
        </p:txBody>
      </p:sp>
    </p:spTree>
    <p:extLst>
      <p:ext uri="{BB962C8B-B14F-4D97-AF65-F5344CB8AC3E}">
        <p14:creationId xmlns:p14="http://schemas.microsoft.com/office/powerpoint/2010/main" val="315853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C83BD-9A24-4B42-ADA3-9F924B3571D3}" type="datetimeFigureOut">
              <a:rPr lang="en-US" smtClean="0"/>
              <a:t>08/06/2014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6364D-FBCD-45EE-9207-7529A6D5DD01}" type="slidenum">
              <a:rPr lang="en-US" smtClean="0"/>
              <a:t>‹#›</a:t>
            </a:fld>
            <a:endParaRPr lang="en-US"/>
          </a:p>
        </p:txBody>
      </p:sp>
    </p:spTree>
    <p:extLst>
      <p:ext uri="{BB962C8B-B14F-4D97-AF65-F5344CB8AC3E}">
        <p14:creationId xmlns:p14="http://schemas.microsoft.com/office/powerpoint/2010/main" val="87197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lstStyle>
            <a:lvl1pPr>
              <a:defRPr>
                <a:solidFill>
                  <a:schemeClr val="accent1">
                    <a:lumMod val="75000"/>
                  </a:schemeClr>
                </a:solidFill>
              </a:defRPr>
            </a:lvl1pPr>
          </a:lstStyle>
          <a:p>
            <a:r>
              <a:rPr lang="en-US" dirty="0" smtClean="0"/>
              <a:t>Click to edit Master title style</a:t>
            </a:r>
            <a:endParaRPr lang="fr-FR" dirty="0"/>
          </a:p>
        </p:txBody>
      </p:sp>
      <p:sp>
        <p:nvSpPr>
          <p:cNvPr id="3" name="Subtitle 2"/>
          <p:cNvSpPr>
            <a:spLocks noGrp="1"/>
          </p:cNvSpPr>
          <p:nvPr>
            <p:ph type="subTitle" idx="1"/>
          </p:nvPr>
        </p:nvSpPr>
        <p:spPr>
          <a:xfrm>
            <a:off x="1371600" y="3657600"/>
            <a:ext cx="64008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FR" dirty="0"/>
          </a:p>
        </p:txBody>
      </p:sp>
    </p:spTree>
    <p:extLst>
      <p:ext uri="{BB962C8B-B14F-4D97-AF65-F5344CB8AC3E}">
        <p14:creationId xmlns:p14="http://schemas.microsoft.com/office/powerpoint/2010/main" val="189914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extLst>
      <p:ext uri="{BB962C8B-B14F-4D97-AF65-F5344CB8AC3E}">
        <p14:creationId xmlns:p14="http://schemas.microsoft.com/office/powerpoint/2010/main" val="400258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dirty="0" smtClean="0"/>
              <a:t>Click to edit Master title style</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2428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10" name="Date Placeholder 3"/>
          <p:cNvSpPr txBox="1">
            <a:spLocks/>
          </p:cNvSpPr>
          <p:nvPr userDrawn="1"/>
        </p:nvSpPr>
        <p:spPr>
          <a:xfrm>
            <a:off x="381000" y="6340475"/>
            <a:ext cx="61722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1200" b="0" i="0" kern="1200" smtClean="0">
                <a:solidFill>
                  <a:schemeClr val="tx1">
                    <a:tint val="75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solidFill>
                <a:prstClr val="black">
                  <a:tint val="75000"/>
                </a:prstClr>
              </a:solidFill>
            </a:endParaRPr>
          </a:p>
        </p:txBody>
      </p:sp>
    </p:spTree>
    <p:extLst>
      <p:ext uri="{BB962C8B-B14F-4D97-AF65-F5344CB8AC3E}">
        <p14:creationId xmlns:p14="http://schemas.microsoft.com/office/powerpoint/2010/main" val="260592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a:solidFill>
            <a:schemeClr val="accent1">
              <a:lumMod val="20000"/>
              <a:lumOff val="80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Tree>
    <p:extLst>
      <p:ext uri="{BB962C8B-B14F-4D97-AF65-F5344CB8AC3E}">
        <p14:creationId xmlns:p14="http://schemas.microsoft.com/office/powerpoint/2010/main" val="118525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a:solidFill>
            <a:schemeClr val="accent1">
              <a:lumMod val="60000"/>
              <a:lumOff val="40000"/>
            </a:schemeClr>
          </a:solidFill>
        </p:spPr>
        <p:txBody>
          <a:bodyPr anchor="ctr">
            <a:noAutofit/>
          </a:bodyPr>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5" name="Text Placeholder 4"/>
          <p:cNvSpPr>
            <a:spLocks noGrp="1"/>
          </p:cNvSpPr>
          <p:nvPr>
            <p:ph type="body" sz="quarter" idx="3"/>
          </p:nvPr>
        </p:nvSpPr>
        <p:spPr>
          <a:xfrm>
            <a:off x="4645025" y="1535113"/>
            <a:ext cx="4041775" cy="639762"/>
          </a:xfrm>
          <a:solidFill>
            <a:schemeClr val="accent1">
              <a:lumMod val="60000"/>
              <a:lumOff val="40000"/>
            </a:schemeClr>
          </a:solidFill>
          <a:ln>
            <a:noFill/>
          </a:ln>
        </p:spPr>
        <p:txBody>
          <a:bodyPr anchor="ctr">
            <a:normAutofit/>
          </a:bodyPr>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Tree>
    <p:extLst>
      <p:ext uri="{BB962C8B-B14F-4D97-AF65-F5344CB8AC3E}">
        <p14:creationId xmlns:p14="http://schemas.microsoft.com/office/powerpoint/2010/main" val="120881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Tree>
    <p:extLst>
      <p:ext uri="{BB962C8B-B14F-4D97-AF65-F5344CB8AC3E}">
        <p14:creationId xmlns:p14="http://schemas.microsoft.com/office/powerpoint/2010/main" val="12745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4" descr="C:\Users\ss3222\Documents\Communications\Branding &amp; Style Sheets\Logos\IRH Logos\IRHlogo_CMYK.tif"/>
          <p:cNvPicPr>
            <a:picLocks noChangeAspect="1" noChangeArrowheads="1"/>
          </p:cNvPicPr>
          <p:nvPr userDrawn="1"/>
        </p:nvPicPr>
        <p:blipFill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ackgroundRemoval t="0" b="89764" l="0" r="98889"/>
                    </a14:imgEffect>
                    <a14:imgEffect>
                      <a14:sharpenSoften amount="100000"/>
                    </a14:imgEffect>
                    <a14:imgEffect>
                      <a14:colorTemperature colorTemp="1500"/>
                    </a14:imgEffect>
                    <a14:imgEffect>
                      <a14:saturation sat="76000"/>
                    </a14:imgEffect>
                    <a14:imgEffect>
                      <a14:brightnessContrast bright="20000" contrast="-57000"/>
                    </a14:imgEffect>
                  </a14:imgLayer>
                </a14:imgProps>
              </a:ext>
              <a:ext uri="{28A0092B-C50C-407E-A947-70E740481C1C}">
                <a14:useLocalDpi xmlns:a14="http://schemas.microsoft.com/office/drawing/2010/main"/>
              </a:ext>
            </a:extLst>
          </a:blip>
          <a:srcRect/>
          <a:stretch/>
        </p:blipFill>
        <p:spPr bwMode="auto">
          <a:xfrm>
            <a:off x="1" y="10357"/>
            <a:ext cx="1830659" cy="2580443"/>
          </a:xfrm>
          <a:prstGeom prst="rect">
            <a:avLst/>
          </a:prstGeom>
          <a:noFill/>
          <a:extLst/>
        </p:spPr>
      </p:pic>
    </p:spTree>
    <p:extLst>
      <p:ext uri="{BB962C8B-B14F-4D97-AF65-F5344CB8AC3E}">
        <p14:creationId xmlns:p14="http://schemas.microsoft.com/office/powerpoint/2010/main" val="29460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C83BD-9A24-4B42-ADA3-9F924B3571D3}" type="datetimeFigureOut">
              <a:rPr lang="en-US" smtClean="0"/>
              <a:t>08/06/2014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6364D-FBCD-45EE-9207-7529A6D5DD01}" type="slidenum">
              <a:rPr lang="en-US" smtClean="0"/>
              <a:t>‹#›</a:t>
            </a:fld>
            <a:endParaRPr lang="en-US"/>
          </a:p>
        </p:txBody>
      </p:sp>
    </p:spTree>
    <p:extLst>
      <p:ext uri="{BB962C8B-B14F-4D97-AF65-F5344CB8AC3E}">
        <p14:creationId xmlns:p14="http://schemas.microsoft.com/office/powerpoint/2010/main" val="1064540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4" descr="C:\Users\ss3222\Documents\Communications\Branding &amp; Style Sheets\Logos\IRH Logos\IRHlogo_CMYK.tif"/>
          <p:cNvPicPr>
            <a:picLocks noChangeAspect="1" noChangeArrowheads="1"/>
          </p:cNvPicPr>
          <p:nvPr userDrawn="1"/>
        </p:nvPicPr>
        <p:blipFill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ackgroundRemoval t="0" b="89764" l="0" r="98889"/>
                    </a14:imgEffect>
                    <a14:imgEffect>
                      <a14:sharpenSoften amount="100000"/>
                    </a14:imgEffect>
                    <a14:imgEffect>
                      <a14:colorTemperature colorTemp="1500"/>
                    </a14:imgEffect>
                    <a14:imgEffect>
                      <a14:saturation sat="76000"/>
                    </a14:imgEffect>
                    <a14:imgEffect>
                      <a14:brightnessContrast bright="20000" contrast="-57000"/>
                    </a14:imgEffect>
                  </a14:imgLayer>
                </a14:imgProps>
              </a:ext>
              <a:ext uri="{28A0092B-C50C-407E-A947-70E740481C1C}">
                <a14:useLocalDpi xmlns:a14="http://schemas.microsoft.com/office/drawing/2010/main"/>
              </a:ext>
            </a:extLst>
          </a:blip>
          <a:srcRect/>
          <a:stretch/>
        </p:blipFill>
        <p:spPr bwMode="auto">
          <a:xfrm>
            <a:off x="1" y="10357"/>
            <a:ext cx="1830659" cy="2580443"/>
          </a:xfrm>
          <a:prstGeom prst="rect">
            <a:avLst/>
          </a:prstGeom>
          <a:noFill/>
          <a:extLst/>
        </p:spPr>
      </p:pic>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MASTER TITLE STYLE</a:t>
            </a:r>
            <a:endParaRPr lang="fr-FR" dirty="0"/>
          </a:p>
        </p:txBody>
      </p:sp>
      <p:sp>
        <p:nvSpPr>
          <p:cNvPr id="3" name="Content Placeholder 2"/>
          <p:cNvSpPr>
            <a:spLocks noGrp="1"/>
          </p:cNvSpPr>
          <p:nvPr>
            <p:ph idx="1"/>
          </p:nvPr>
        </p:nvSpPr>
        <p:spPr>
          <a:xfrm>
            <a:off x="3575050" y="273050"/>
            <a:ext cx="5111750" cy="5853113"/>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Date Placeholder 3"/>
          <p:cNvSpPr txBox="1">
            <a:spLocks/>
          </p:cNvSpPr>
          <p:nvPr userDrawn="1"/>
        </p:nvSpPr>
        <p:spPr>
          <a:xfrm>
            <a:off x="381000" y="6340475"/>
            <a:ext cx="61722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1200" b="0" i="0" kern="1200" smtClean="0">
                <a:solidFill>
                  <a:schemeClr val="tx1">
                    <a:tint val="75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solidFill>
                <a:prstClr val="black">
                  <a:tint val="75000"/>
                </a:prstClr>
              </a:solidFill>
            </a:endParaRPr>
          </a:p>
        </p:txBody>
      </p:sp>
    </p:spTree>
    <p:extLst>
      <p:ext uri="{BB962C8B-B14F-4D97-AF65-F5344CB8AC3E}">
        <p14:creationId xmlns:p14="http://schemas.microsoft.com/office/powerpoint/2010/main" val="334606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C:\Users\ss3222\Documents\Communications\Branding &amp; Style Sheets\Logos\IRH Logos\IRHlogo_CMYK.tif"/>
          <p:cNvPicPr>
            <a:picLocks noChangeAspect="1" noChangeArrowheads="1"/>
          </p:cNvPicPr>
          <p:nvPr userDrawn="1"/>
        </p:nvPicPr>
        <p:blipFill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ackgroundRemoval t="0" b="89764" l="0" r="98889"/>
                    </a14:imgEffect>
                    <a14:imgEffect>
                      <a14:sharpenSoften amount="100000"/>
                    </a14:imgEffect>
                    <a14:imgEffect>
                      <a14:colorTemperature colorTemp="1500"/>
                    </a14:imgEffect>
                    <a14:imgEffect>
                      <a14:saturation sat="76000"/>
                    </a14:imgEffect>
                    <a14:imgEffect>
                      <a14:brightnessContrast bright="20000" contrast="-57000"/>
                    </a14:imgEffect>
                  </a14:imgLayer>
                </a14:imgProps>
              </a:ext>
              <a:ext uri="{28A0092B-C50C-407E-A947-70E740481C1C}">
                <a14:useLocalDpi xmlns:a14="http://schemas.microsoft.com/office/drawing/2010/main"/>
              </a:ext>
            </a:extLst>
          </a:blip>
          <a:srcRect/>
          <a:stretch/>
        </p:blipFill>
        <p:spPr bwMode="auto">
          <a:xfrm>
            <a:off x="1" y="10357"/>
            <a:ext cx="1830659" cy="2580443"/>
          </a:xfrm>
          <a:prstGeom prst="rect">
            <a:avLst/>
          </a:prstGeom>
          <a:noFill/>
          <a:extLst/>
        </p:spPr>
      </p:pic>
      <p:sp>
        <p:nvSpPr>
          <p:cNvPr id="2" name="Title 1"/>
          <p:cNvSpPr>
            <a:spLocks noGrp="1"/>
          </p:cNvSpPr>
          <p:nvPr>
            <p:ph type="title" hasCustomPrompt="1"/>
          </p:nvPr>
        </p:nvSpPr>
        <p:spPr>
          <a:xfrm>
            <a:off x="1792288" y="4800600"/>
            <a:ext cx="5486400" cy="566738"/>
          </a:xfrm>
          <a:solidFill>
            <a:schemeClr val="accent1">
              <a:lumMod val="20000"/>
              <a:lumOff val="80000"/>
            </a:schemeClr>
          </a:solidFill>
        </p:spPr>
        <p:txBody>
          <a:bodyPr anchor="b">
            <a:normAutofit/>
          </a:bodyPr>
          <a:lstStyle>
            <a:lvl1pPr algn="ctr">
              <a:defRPr sz="2400" b="1"/>
            </a:lvl1pPr>
          </a:lstStyle>
          <a:p>
            <a:r>
              <a:rPr lang="en-US" dirty="0" smtClean="0"/>
              <a:t>CLICK TO EDIT MASTER TITLE STYLE</a:t>
            </a:r>
            <a:endParaRPr lang="fr-FR"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259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Thank You">
    <p:spTree>
      <p:nvGrpSpPr>
        <p:cNvPr id="1" name=""/>
        <p:cNvGrpSpPr/>
        <p:nvPr/>
      </p:nvGrpSpPr>
      <p:grpSpPr>
        <a:xfrm>
          <a:off x="0" y="0"/>
          <a:ext cx="0" cy="0"/>
          <a:chOff x="0" y="0"/>
          <a:chExt cx="0" cy="0"/>
        </a:xfrm>
      </p:grpSpPr>
      <p:pic>
        <p:nvPicPr>
          <p:cNvPr id="6" name="Picture 4" descr="C:\Users\ss3222\Documents\Communications\Branding &amp; Style Sheets\Logos\IRH Logos\IRHlogo_CMYK.tif"/>
          <p:cNvPicPr>
            <a:picLocks noChangeAspect="1" noChangeArrowheads="1"/>
          </p:cNvPicPr>
          <p:nvPr userDrawn="1"/>
        </p:nvPicPr>
        <p:blipFill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ackgroundRemoval t="0" b="89764" l="0" r="98889"/>
                    </a14:imgEffect>
                    <a14:imgEffect>
                      <a14:sharpenSoften amount="100000"/>
                    </a14:imgEffect>
                    <a14:imgEffect>
                      <a14:colorTemperature colorTemp="1500"/>
                    </a14:imgEffect>
                    <a14:imgEffect>
                      <a14:saturation sat="76000"/>
                    </a14:imgEffect>
                    <a14:imgEffect>
                      <a14:brightnessContrast bright="20000" contrast="-57000"/>
                    </a14:imgEffect>
                  </a14:imgLayer>
                </a14:imgProps>
              </a:ext>
              <a:ext uri="{28A0092B-C50C-407E-A947-70E740481C1C}">
                <a14:useLocalDpi xmlns:a14="http://schemas.microsoft.com/office/drawing/2010/main"/>
              </a:ext>
            </a:extLst>
          </a:blip>
          <a:srcRect/>
          <a:stretch/>
        </p:blipFill>
        <p:spPr bwMode="auto">
          <a:xfrm>
            <a:off x="1" y="10357"/>
            <a:ext cx="1830659" cy="2580443"/>
          </a:xfrm>
          <a:prstGeom prst="rect">
            <a:avLst/>
          </a:prstGeom>
          <a:noFill/>
          <a:extLst/>
        </p:spPr>
      </p:pic>
      <p:sp>
        <p:nvSpPr>
          <p:cNvPr id="2" name="Title 1"/>
          <p:cNvSpPr>
            <a:spLocks noGrp="1"/>
          </p:cNvSpPr>
          <p:nvPr>
            <p:ph type="title" hasCustomPrompt="1"/>
          </p:nvPr>
        </p:nvSpPr>
        <p:spPr>
          <a:xfrm>
            <a:off x="1792288" y="4724400"/>
            <a:ext cx="5486400" cy="642938"/>
          </a:xfrm>
          <a:solidFill>
            <a:schemeClr val="accent1">
              <a:lumMod val="20000"/>
              <a:lumOff val="80000"/>
            </a:schemeClr>
          </a:solidFill>
        </p:spPr>
        <p:txBody>
          <a:bodyPr anchor="b">
            <a:noAutofit/>
          </a:bodyPr>
          <a:lstStyle>
            <a:lvl1pPr algn="ctr">
              <a:defRPr sz="4000" b="1"/>
            </a:lvl1pPr>
          </a:lstStyle>
          <a:p>
            <a:r>
              <a:rPr lang="en-US" dirty="0" smtClean="0"/>
              <a:t>THANK YOU</a:t>
            </a:r>
            <a:endParaRPr lang="fr-FR"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hasCustomPrompt="1"/>
          </p:nvPr>
        </p:nvSpPr>
        <p:spPr>
          <a:xfrm>
            <a:off x="1792288" y="5367338"/>
            <a:ext cx="5486400" cy="1033462"/>
          </a:xfrm>
        </p:spPr>
        <p:txBody>
          <a:bodyPr>
            <a:normAutofit/>
          </a:bodyPr>
          <a:lstStyle>
            <a:lvl1pPr marL="0" indent="0" algn="ctr">
              <a:buNone/>
              <a:defRPr sz="2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www.irh.org</a:t>
            </a:r>
          </a:p>
        </p:txBody>
      </p:sp>
      <p:sp>
        <p:nvSpPr>
          <p:cNvPr id="7" name="Rectangle 6"/>
          <p:cNvSpPr/>
          <p:nvPr userDrawn="1"/>
        </p:nvSpPr>
        <p:spPr>
          <a:xfrm>
            <a:off x="304800" y="6477000"/>
            <a:ext cx="8610600" cy="261610"/>
          </a:xfrm>
          <a:prstGeom prst="rect">
            <a:avLst/>
          </a:prstGeom>
        </p:spPr>
        <p:txBody>
          <a:bodyPr wrap="square">
            <a:spAutoFit/>
          </a:bodyPr>
          <a:lstStyle/>
          <a:p>
            <a:pPr algn="ctr"/>
            <a:r>
              <a:rPr lang="en-US" sz="1100" dirty="0">
                <a:solidFill>
                  <a:srgbClr val="1F497D"/>
                </a:solidFill>
                <a:ea typeface="ＭＳ Ｐゴシック"/>
              </a:rPr>
              <a:t>USING EVIDENCE TO EXPAND FAMILY PLANNING CHOICES, ADVANCE GENDER EQUALITY, AND INVOLVE COMMUNITIES.</a:t>
            </a:r>
          </a:p>
        </p:txBody>
      </p:sp>
    </p:spTree>
    <p:extLst>
      <p:ext uri="{BB962C8B-B14F-4D97-AF65-F5344CB8AC3E}">
        <p14:creationId xmlns:p14="http://schemas.microsoft.com/office/powerpoint/2010/main" val="212622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Users\ss3222\Documents\Communications\Branding &amp; Style Sheets\Logos\IRH Logos\IRHlogo_CMYK.tif"/>
          <p:cNvPicPr>
            <a:picLocks noChangeAspect="1" noChangeArrowheads="1"/>
          </p:cNvPicPr>
          <p:nvPr userDrawn="1"/>
        </p:nvPicPr>
        <p:blipFill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ackgroundRemoval t="0" b="89764" l="0" r="98889"/>
                    </a14:imgEffect>
                    <a14:imgEffect>
                      <a14:sharpenSoften amount="100000"/>
                    </a14:imgEffect>
                    <a14:imgEffect>
                      <a14:colorTemperature colorTemp="1500"/>
                    </a14:imgEffect>
                    <a14:imgEffect>
                      <a14:saturation sat="76000"/>
                    </a14:imgEffect>
                    <a14:imgEffect>
                      <a14:brightnessContrast bright="20000" contrast="-57000"/>
                    </a14:imgEffect>
                  </a14:imgLayer>
                </a14:imgProps>
              </a:ext>
              <a:ext uri="{28A0092B-C50C-407E-A947-70E740481C1C}">
                <a14:useLocalDpi xmlns:a14="http://schemas.microsoft.com/office/drawing/2010/main"/>
              </a:ext>
            </a:extLst>
          </a:blip>
          <a:srcRect/>
          <a:stretch/>
        </p:blipFill>
        <p:spPr bwMode="auto">
          <a:xfrm>
            <a:off x="1" y="10357"/>
            <a:ext cx="1830659" cy="2580443"/>
          </a:xfrm>
          <a:prstGeom prst="rect">
            <a:avLst/>
          </a:prstGeom>
          <a:noFill/>
          <a:extLst/>
        </p:spPr>
      </p:pic>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extLst>
      <p:ext uri="{BB962C8B-B14F-4D97-AF65-F5344CB8AC3E}">
        <p14:creationId xmlns:p14="http://schemas.microsoft.com/office/powerpoint/2010/main" val="190708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Users\ss3222\Documents\Communications\Branding &amp; Style Sheets\Logos\IRH Logos\IRHlogo_CMYK.tif"/>
          <p:cNvPicPr>
            <a:picLocks noChangeAspect="1" noChangeArrowheads="1"/>
          </p:cNvPicPr>
          <p:nvPr userDrawn="1"/>
        </p:nvPicPr>
        <p:blipFill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ackgroundRemoval t="0" b="89764" l="0" r="98889"/>
                    </a14:imgEffect>
                    <a14:imgEffect>
                      <a14:sharpenSoften amount="100000"/>
                    </a14:imgEffect>
                    <a14:imgEffect>
                      <a14:colorTemperature colorTemp="1500"/>
                    </a14:imgEffect>
                    <a14:imgEffect>
                      <a14:saturation sat="76000"/>
                    </a14:imgEffect>
                    <a14:imgEffect>
                      <a14:brightnessContrast bright="20000" contrast="-57000"/>
                    </a14:imgEffect>
                  </a14:imgLayer>
                </a14:imgProps>
              </a:ext>
              <a:ext uri="{28A0092B-C50C-407E-A947-70E740481C1C}">
                <a14:useLocalDpi xmlns:a14="http://schemas.microsoft.com/office/drawing/2010/main"/>
              </a:ext>
            </a:extLst>
          </a:blip>
          <a:srcRect/>
          <a:stretch/>
        </p:blipFill>
        <p:spPr bwMode="auto">
          <a:xfrm>
            <a:off x="1" y="10357"/>
            <a:ext cx="1830659" cy="2580443"/>
          </a:xfrm>
          <a:prstGeom prst="rect">
            <a:avLst/>
          </a:prstGeom>
          <a:noFill/>
          <a:extLst/>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extLst>
      <p:ext uri="{BB962C8B-B14F-4D97-AF65-F5344CB8AC3E}">
        <p14:creationId xmlns:p14="http://schemas.microsoft.com/office/powerpoint/2010/main" val="200090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lstStyle>
            <a:lvl1pPr>
              <a:defRPr>
                <a:solidFill>
                  <a:schemeClr val="accent1">
                    <a:lumMod val="75000"/>
                  </a:schemeClr>
                </a:solidFill>
              </a:defRPr>
            </a:lvl1pPr>
          </a:lstStyle>
          <a:p>
            <a:r>
              <a:rPr lang="en-US" dirty="0" smtClean="0"/>
              <a:t>Click to edit Master title style</a:t>
            </a:r>
            <a:endParaRPr lang="fr-FR" dirty="0"/>
          </a:p>
        </p:txBody>
      </p:sp>
      <p:sp>
        <p:nvSpPr>
          <p:cNvPr id="3" name="Subtitle 2"/>
          <p:cNvSpPr>
            <a:spLocks noGrp="1"/>
          </p:cNvSpPr>
          <p:nvPr>
            <p:ph type="subTitle" idx="1"/>
          </p:nvPr>
        </p:nvSpPr>
        <p:spPr>
          <a:xfrm>
            <a:off x="1371600" y="3657600"/>
            <a:ext cx="64008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FR" dirty="0"/>
          </a:p>
        </p:txBody>
      </p:sp>
      <p:pic>
        <p:nvPicPr>
          <p:cNvPr id="7" name="Picture 4" descr="C:\Users\ss3222\Documents\Communications\Branding &amp; Style Sheets\Logos\IRH Logos\IRHlogo_CMYK.tif"/>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435497" y="5532638"/>
            <a:ext cx="3479903" cy="838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381000" y="6520190"/>
            <a:ext cx="8610600" cy="261610"/>
          </a:xfrm>
          <a:prstGeom prst="rect">
            <a:avLst/>
          </a:prstGeom>
        </p:spPr>
        <p:txBody>
          <a:bodyPr wrap="square">
            <a:spAutoFit/>
          </a:bodyPr>
          <a:lstStyle/>
          <a:p>
            <a:pPr algn="r"/>
            <a:r>
              <a:rPr lang="en-US" sz="1100" dirty="0">
                <a:solidFill>
                  <a:srgbClr val="1F497D"/>
                </a:solidFill>
                <a:ea typeface="ＭＳ Ｐゴシック"/>
              </a:rPr>
              <a:t>USING EVIDENCE TO EXPAND FAMILY PLANNING CHOICES, ADVANCE GENDER EQUALITY, AND INVOLVE COMMUNITIES.</a:t>
            </a:r>
          </a:p>
        </p:txBody>
      </p:sp>
    </p:spTree>
    <p:extLst>
      <p:ext uri="{BB962C8B-B14F-4D97-AF65-F5344CB8AC3E}">
        <p14:creationId xmlns:p14="http://schemas.microsoft.com/office/powerpoint/2010/main" val="122352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extLst>
      <p:ext uri="{BB962C8B-B14F-4D97-AF65-F5344CB8AC3E}">
        <p14:creationId xmlns:p14="http://schemas.microsoft.com/office/powerpoint/2010/main" val="72101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dirty="0" smtClean="0"/>
              <a:t>Click to edit Master title style</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6762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10" name="Date Placeholder 3"/>
          <p:cNvSpPr txBox="1">
            <a:spLocks/>
          </p:cNvSpPr>
          <p:nvPr userDrawn="1"/>
        </p:nvSpPr>
        <p:spPr>
          <a:xfrm>
            <a:off x="381000" y="6340475"/>
            <a:ext cx="61722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1200" b="0" i="0" kern="1200" smtClean="0">
                <a:solidFill>
                  <a:schemeClr val="tx1">
                    <a:tint val="75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solidFill>
                <a:prstClr val="black">
                  <a:tint val="75000"/>
                </a:prstClr>
              </a:solidFill>
            </a:endParaRPr>
          </a:p>
        </p:txBody>
      </p:sp>
    </p:spTree>
    <p:extLst>
      <p:ext uri="{BB962C8B-B14F-4D97-AF65-F5344CB8AC3E}">
        <p14:creationId xmlns:p14="http://schemas.microsoft.com/office/powerpoint/2010/main" val="322032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a:solidFill>
            <a:schemeClr val="accent1">
              <a:lumMod val="20000"/>
              <a:lumOff val="80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Tree>
    <p:extLst>
      <p:ext uri="{BB962C8B-B14F-4D97-AF65-F5344CB8AC3E}">
        <p14:creationId xmlns:p14="http://schemas.microsoft.com/office/powerpoint/2010/main" val="340812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5C83BD-9A24-4B42-ADA3-9F924B3571D3}" type="datetimeFigureOut">
              <a:rPr lang="en-US" smtClean="0"/>
              <a:t>08/06/2014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6364D-FBCD-45EE-9207-7529A6D5DD01}" type="slidenum">
              <a:rPr lang="en-US" smtClean="0"/>
              <a:t>‹#›</a:t>
            </a:fld>
            <a:endParaRPr lang="en-US"/>
          </a:p>
        </p:txBody>
      </p:sp>
    </p:spTree>
    <p:extLst>
      <p:ext uri="{BB962C8B-B14F-4D97-AF65-F5344CB8AC3E}">
        <p14:creationId xmlns:p14="http://schemas.microsoft.com/office/powerpoint/2010/main" val="2286568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a:solidFill>
            <a:schemeClr val="accent1">
              <a:lumMod val="60000"/>
              <a:lumOff val="40000"/>
            </a:schemeClr>
          </a:solidFill>
        </p:spPr>
        <p:txBody>
          <a:bodyPr anchor="ctr">
            <a:noAutofit/>
          </a:bodyPr>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5" name="Text Placeholder 4"/>
          <p:cNvSpPr>
            <a:spLocks noGrp="1"/>
          </p:cNvSpPr>
          <p:nvPr>
            <p:ph type="body" sz="quarter" idx="3"/>
          </p:nvPr>
        </p:nvSpPr>
        <p:spPr>
          <a:xfrm>
            <a:off x="4645025" y="1535113"/>
            <a:ext cx="4041775" cy="639762"/>
          </a:xfrm>
          <a:solidFill>
            <a:schemeClr val="accent1">
              <a:lumMod val="60000"/>
              <a:lumOff val="40000"/>
            </a:schemeClr>
          </a:solidFill>
          <a:ln>
            <a:noFill/>
          </a:ln>
        </p:spPr>
        <p:txBody>
          <a:bodyPr anchor="ctr">
            <a:normAutofit/>
          </a:bodyPr>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Tree>
    <p:extLst>
      <p:ext uri="{BB962C8B-B14F-4D97-AF65-F5344CB8AC3E}">
        <p14:creationId xmlns:p14="http://schemas.microsoft.com/office/powerpoint/2010/main" val="296075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Tree>
    <p:extLst>
      <p:ext uri="{BB962C8B-B14F-4D97-AF65-F5344CB8AC3E}">
        <p14:creationId xmlns:p14="http://schemas.microsoft.com/office/powerpoint/2010/main" val="139344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52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MASTER TITLE STYLE</a:t>
            </a:r>
            <a:endParaRPr lang="fr-FR" dirty="0"/>
          </a:p>
        </p:txBody>
      </p:sp>
      <p:sp>
        <p:nvSpPr>
          <p:cNvPr id="3" name="Content Placeholder 2"/>
          <p:cNvSpPr>
            <a:spLocks noGrp="1"/>
          </p:cNvSpPr>
          <p:nvPr>
            <p:ph idx="1"/>
          </p:nvPr>
        </p:nvSpPr>
        <p:spPr>
          <a:xfrm>
            <a:off x="3575050" y="273050"/>
            <a:ext cx="5111750" cy="5853113"/>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Date Placeholder 3"/>
          <p:cNvSpPr txBox="1">
            <a:spLocks/>
          </p:cNvSpPr>
          <p:nvPr userDrawn="1"/>
        </p:nvSpPr>
        <p:spPr>
          <a:xfrm>
            <a:off x="381000" y="6340475"/>
            <a:ext cx="61722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1200" b="0" i="0" kern="1200" smtClean="0">
                <a:solidFill>
                  <a:schemeClr val="tx1">
                    <a:tint val="75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solidFill>
                <a:prstClr val="black">
                  <a:tint val="75000"/>
                </a:prstClr>
              </a:solidFill>
            </a:endParaRPr>
          </a:p>
        </p:txBody>
      </p:sp>
    </p:spTree>
    <p:extLst>
      <p:ext uri="{BB962C8B-B14F-4D97-AF65-F5344CB8AC3E}">
        <p14:creationId xmlns:p14="http://schemas.microsoft.com/office/powerpoint/2010/main" val="186532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solidFill>
            <a:schemeClr val="accent1">
              <a:lumMod val="20000"/>
              <a:lumOff val="80000"/>
            </a:schemeClr>
          </a:solidFill>
        </p:spPr>
        <p:txBody>
          <a:bodyPr anchor="b">
            <a:normAutofit/>
          </a:bodyPr>
          <a:lstStyle>
            <a:lvl1pPr algn="ctr">
              <a:defRPr sz="2400" b="1"/>
            </a:lvl1pPr>
          </a:lstStyle>
          <a:p>
            <a:r>
              <a:rPr lang="en-US" dirty="0" smtClean="0"/>
              <a:t>CLICK TO EDIT MASTER TITLE STYLE</a:t>
            </a:r>
            <a:endParaRPr lang="fr-FR"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139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1_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724400"/>
            <a:ext cx="5486400" cy="642938"/>
          </a:xfrm>
          <a:solidFill>
            <a:schemeClr val="accent1">
              <a:lumMod val="20000"/>
              <a:lumOff val="80000"/>
            </a:schemeClr>
          </a:solidFill>
        </p:spPr>
        <p:txBody>
          <a:bodyPr anchor="b">
            <a:noAutofit/>
          </a:bodyPr>
          <a:lstStyle>
            <a:lvl1pPr algn="ctr">
              <a:defRPr sz="4000" b="1"/>
            </a:lvl1pPr>
          </a:lstStyle>
          <a:p>
            <a:r>
              <a:rPr lang="en-US" dirty="0" smtClean="0"/>
              <a:t>THANK YOU</a:t>
            </a:r>
            <a:endParaRPr lang="fr-FR"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hasCustomPrompt="1"/>
          </p:nvPr>
        </p:nvSpPr>
        <p:spPr>
          <a:xfrm>
            <a:off x="1792288" y="5367338"/>
            <a:ext cx="5486400" cy="1033462"/>
          </a:xfrm>
        </p:spPr>
        <p:txBody>
          <a:bodyPr>
            <a:normAutofit/>
          </a:bodyPr>
          <a:lstStyle>
            <a:lvl1pPr marL="0" indent="0" algn="ctr">
              <a:buNone/>
              <a:defRPr sz="2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www.irh.org</a:t>
            </a:r>
          </a:p>
        </p:txBody>
      </p:sp>
      <p:sp>
        <p:nvSpPr>
          <p:cNvPr id="6" name="Rectangle 5"/>
          <p:cNvSpPr/>
          <p:nvPr userDrawn="1"/>
        </p:nvSpPr>
        <p:spPr>
          <a:xfrm>
            <a:off x="381000" y="6520190"/>
            <a:ext cx="8610600" cy="261610"/>
          </a:xfrm>
          <a:prstGeom prst="rect">
            <a:avLst/>
          </a:prstGeom>
        </p:spPr>
        <p:txBody>
          <a:bodyPr wrap="square">
            <a:spAutoFit/>
          </a:bodyPr>
          <a:lstStyle/>
          <a:p>
            <a:pPr algn="r"/>
            <a:r>
              <a:rPr lang="en-US" sz="1100" dirty="0">
                <a:solidFill>
                  <a:srgbClr val="1F497D"/>
                </a:solidFill>
                <a:ea typeface="ＭＳ Ｐゴシック"/>
              </a:rPr>
              <a:t>USING EVIDENCE TO EXPAND FAMILY PLANNING CHOICES, ADVANCE GENDER EQUALITY, AND INVOLVE COMMUNITIES.</a:t>
            </a:r>
          </a:p>
        </p:txBody>
      </p:sp>
    </p:spTree>
    <p:extLst>
      <p:ext uri="{BB962C8B-B14F-4D97-AF65-F5344CB8AC3E}">
        <p14:creationId xmlns:p14="http://schemas.microsoft.com/office/powerpoint/2010/main" val="166342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extLst>
      <p:ext uri="{BB962C8B-B14F-4D97-AF65-F5344CB8AC3E}">
        <p14:creationId xmlns:p14="http://schemas.microsoft.com/office/powerpoint/2010/main" val="68014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extLst>
      <p:ext uri="{BB962C8B-B14F-4D97-AF65-F5344CB8AC3E}">
        <p14:creationId xmlns:p14="http://schemas.microsoft.com/office/powerpoint/2010/main" val="405038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general">
    <p:spTree>
      <p:nvGrpSpPr>
        <p:cNvPr id="1" name=""/>
        <p:cNvGrpSpPr/>
        <p:nvPr/>
      </p:nvGrpSpPr>
      <p:grpSpPr>
        <a:xfrm>
          <a:off x="0" y="0"/>
          <a:ext cx="0" cy="0"/>
          <a:chOff x="0" y="0"/>
          <a:chExt cx="0" cy="0"/>
        </a:xfrm>
      </p:grpSpPr>
      <p:pic>
        <p:nvPicPr>
          <p:cNvPr id="3" name="Picture 9" descr="mastercover_colorUSAID_revised_color"/>
          <p:cNvPicPr>
            <a:picLocks noChangeAspect="1" noChangeArrowheads="1"/>
          </p:cNvPicPr>
          <p:nvPr userDrawn="1"/>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4" name="Text Box 4"/>
          <p:cNvSpPr txBox="1">
            <a:spLocks noChangeArrowheads="1"/>
          </p:cNvSpPr>
          <p:nvPr userDrawn="1"/>
        </p:nvSpPr>
        <p:spPr bwMode="auto">
          <a:xfrm>
            <a:off x="1295400" y="3657600"/>
            <a:ext cx="7543800" cy="827088"/>
          </a:xfrm>
          <a:prstGeom prst="rect">
            <a:avLst/>
          </a:prstGeom>
          <a:noFill/>
          <a:ln w="9525">
            <a:noFill/>
            <a:miter lim="800000"/>
            <a:headEnd/>
            <a:tailEnd/>
          </a:ln>
        </p:spPr>
        <p:txBody>
          <a:bodyPr>
            <a:spAutoFit/>
          </a:bodyPr>
          <a:lstStyle/>
          <a:p>
            <a:pPr algn="ctr" eaLnBrk="0" fontAlgn="base" hangingPunct="0">
              <a:lnSpc>
                <a:spcPct val="80000"/>
              </a:lnSpc>
              <a:spcBef>
                <a:spcPct val="0"/>
              </a:spcBef>
              <a:spcAft>
                <a:spcPct val="0"/>
              </a:spcAft>
              <a:defRPr/>
            </a:pPr>
            <a:endParaRPr lang="en-US" sz="2200" baseline="30000" dirty="0">
              <a:solidFill>
                <a:srgbClr val="9DA3B4"/>
              </a:solidFill>
              <a:latin typeface="Garamond" pitchFamily="1" charset="0"/>
              <a:ea typeface="ＭＳ Ｐゴシック"/>
            </a:endParaRPr>
          </a:p>
          <a:p>
            <a:pPr algn="ctr" eaLnBrk="0" fontAlgn="base" hangingPunct="0">
              <a:spcBef>
                <a:spcPct val="50000"/>
              </a:spcBef>
              <a:spcAft>
                <a:spcPct val="0"/>
              </a:spcAft>
              <a:defRPr/>
            </a:pPr>
            <a:endParaRPr lang="en-US" sz="2400" dirty="0">
              <a:solidFill>
                <a:srgbClr val="000000"/>
              </a:solidFill>
              <a:ea typeface="ＭＳ Ｐゴシック"/>
            </a:endParaRPr>
          </a:p>
        </p:txBody>
      </p:sp>
      <p:sp>
        <p:nvSpPr>
          <p:cNvPr id="7" name="Title 6"/>
          <p:cNvSpPr>
            <a:spLocks noGrp="1"/>
          </p:cNvSpPr>
          <p:nvPr>
            <p:ph type="title"/>
          </p:nvPr>
        </p:nvSpPr>
        <p:spPr>
          <a:xfrm>
            <a:off x="1295400" y="3962400"/>
            <a:ext cx="7467600" cy="609600"/>
          </a:xfrm>
        </p:spPr>
        <p:txBody>
          <a:bodyPr/>
          <a:lstStyle/>
          <a:p>
            <a:r>
              <a:rPr lang="en-US" smtClean="0"/>
              <a:t>Click to edit Master title style</a:t>
            </a:r>
            <a:endParaRPr lang="en-US"/>
          </a:p>
        </p:txBody>
      </p:sp>
    </p:spTree>
    <p:extLst>
      <p:ext uri="{BB962C8B-B14F-4D97-AF65-F5344CB8AC3E}">
        <p14:creationId xmlns:p14="http://schemas.microsoft.com/office/powerpoint/2010/main" val="3817054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with partner names">
    <p:spTree>
      <p:nvGrpSpPr>
        <p:cNvPr id="1" name=""/>
        <p:cNvGrpSpPr/>
        <p:nvPr/>
      </p:nvGrpSpPr>
      <p:grpSpPr>
        <a:xfrm>
          <a:off x="0" y="0"/>
          <a:ext cx="0" cy="0"/>
          <a:chOff x="0" y="0"/>
          <a:chExt cx="0" cy="0"/>
        </a:xfrm>
      </p:grpSpPr>
      <p:pic>
        <p:nvPicPr>
          <p:cNvPr id="2" name="Picture 10" descr="mastercover_colorUSAID_revised_color"/>
          <p:cNvPicPr>
            <a:picLocks noChangeAspect="1" noChangeArrowheads="1"/>
          </p:cNvPicPr>
          <p:nvPr userDrawn="1"/>
        </p:nvPicPr>
        <p:blipFill>
          <a:blip r:embed="rId2" cstate="print"/>
          <a:srcRect/>
          <a:stretch>
            <a:fillRect/>
          </a:stretch>
        </p:blipFill>
        <p:spPr bwMode="auto">
          <a:xfrm>
            <a:off x="0" y="0"/>
            <a:ext cx="9144000" cy="6883400"/>
          </a:xfrm>
          <a:prstGeom prst="rect">
            <a:avLst/>
          </a:prstGeom>
          <a:noFill/>
          <a:ln w="9525">
            <a:noFill/>
            <a:miter lim="800000"/>
            <a:headEnd/>
            <a:tailEnd/>
          </a:ln>
        </p:spPr>
      </p:pic>
      <p:sp>
        <p:nvSpPr>
          <p:cNvPr id="3" name="Text Box 4"/>
          <p:cNvSpPr txBox="1">
            <a:spLocks noChangeArrowheads="1"/>
          </p:cNvSpPr>
          <p:nvPr userDrawn="1"/>
        </p:nvSpPr>
        <p:spPr bwMode="auto">
          <a:xfrm>
            <a:off x="1219200" y="3657600"/>
            <a:ext cx="7924800" cy="2836863"/>
          </a:xfrm>
          <a:prstGeom prst="rect">
            <a:avLst/>
          </a:prstGeom>
          <a:noFill/>
          <a:ln w="9525">
            <a:noFill/>
            <a:miter lim="800000"/>
            <a:headEnd/>
            <a:tailEnd/>
          </a:ln>
        </p:spPr>
        <p:txBody>
          <a:bodyPr>
            <a:spAutoFit/>
          </a:bodyPr>
          <a:lstStyle/>
          <a:p>
            <a:pPr algn="ctr" eaLnBrk="0" fontAlgn="base" hangingPunct="0">
              <a:spcBef>
                <a:spcPct val="50000"/>
              </a:spcBef>
              <a:spcAft>
                <a:spcPct val="0"/>
              </a:spcAft>
              <a:defRPr/>
            </a:pPr>
            <a:r>
              <a:rPr lang="en-US" sz="2700" dirty="0">
                <a:solidFill>
                  <a:srgbClr val="000000"/>
                </a:solidFill>
                <a:latin typeface="Garamond" pitchFamily="1" charset="0"/>
                <a:ea typeface="ＭＳ Ｐゴシック"/>
              </a:rPr>
              <a:t>Institute for Reproductive Health Georgetown University</a:t>
            </a:r>
          </a:p>
          <a:p>
            <a:pPr algn="ctr" eaLnBrk="0" fontAlgn="base" hangingPunct="0">
              <a:spcBef>
                <a:spcPct val="0"/>
              </a:spcBef>
              <a:spcAft>
                <a:spcPct val="0"/>
              </a:spcAft>
              <a:defRPr/>
            </a:pPr>
            <a:r>
              <a:rPr lang="en-US" sz="2500" dirty="0" err="1">
                <a:solidFill>
                  <a:srgbClr val="31558D"/>
                </a:solidFill>
                <a:latin typeface="Garamond" pitchFamily="1" charset="0"/>
                <a:ea typeface="ＭＳ Ｐゴシック"/>
              </a:rPr>
              <a:t>Abt</a:t>
            </a:r>
            <a:r>
              <a:rPr lang="en-US" sz="2500" dirty="0">
                <a:solidFill>
                  <a:srgbClr val="31558D"/>
                </a:solidFill>
                <a:latin typeface="Garamond" pitchFamily="1" charset="0"/>
                <a:ea typeface="ＭＳ Ｐゴシック"/>
              </a:rPr>
              <a:t> Associates Inc. | Futures Group International</a:t>
            </a:r>
          </a:p>
          <a:p>
            <a:pPr algn="ctr" eaLnBrk="0" fontAlgn="base" hangingPunct="0">
              <a:spcBef>
                <a:spcPct val="0"/>
              </a:spcBef>
              <a:spcAft>
                <a:spcPct val="0"/>
              </a:spcAft>
              <a:defRPr/>
            </a:pPr>
            <a:r>
              <a:rPr lang="en-US" sz="2500" dirty="0">
                <a:solidFill>
                  <a:srgbClr val="31558D"/>
                </a:solidFill>
                <a:latin typeface="Garamond" pitchFamily="1" charset="0"/>
                <a:ea typeface="ＭＳ Ｐゴシック"/>
              </a:rPr>
              <a:t>IntraHealth International| Jhpiego | Macro International Inc.  Population Council |Population Services International</a:t>
            </a:r>
            <a:endParaRPr lang="en-US" sz="2200" dirty="0">
              <a:solidFill>
                <a:srgbClr val="9DA3B4"/>
              </a:solidFill>
              <a:latin typeface="Garamond" pitchFamily="1" charset="0"/>
              <a:ea typeface="ＭＳ Ｐゴシック"/>
            </a:endParaRPr>
          </a:p>
          <a:p>
            <a:pPr algn="ctr" eaLnBrk="0" fontAlgn="base" hangingPunct="0">
              <a:lnSpc>
                <a:spcPct val="80000"/>
              </a:lnSpc>
              <a:spcBef>
                <a:spcPct val="50000"/>
              </a:spcBef>
              <a:spcAft>
                <a:spcPct val="0"/>
              </a:spcAft>
              <a:defRPr/>
            </a:pPr>
            <a:endParaRPr lang="en-US" sz="2200" dirty="0">
              <a:solidFill>
                <a:srgbClr val="9DA3B4"/>
              </a:solidFill>
              <a:latin typeface="Garamond" pitchFamily="1" charset="0"/>
              <a:ea typeface="ＭＳ Ｐゴシック"/>
            </a:endParaRPr>
          </a:p>
          <a:p>
            <a:pPr algn="ctr" eaLnBrk="0" fontAlgn="base" hangingPunct="0">
              <a:lnSpc>
                <a:spcPct val="80000"/>
              </a:lnSpc>
              <a:spcBef>
                <a:spcPct val="0"/>
              </a:spcBef>
              <a:spcAft>
                <a:spcPct val="0"/>
              </a:spcAft>
              <a:defRPr/>
            </a:pPr>
            <a:endParaRPr lang="en-US" sz="2200" baseline="30000" dirty="0">
              <a:solidFill>
                <a:srgbClr val="9DA3B4"/>
              </a:solidFill>
              <a:latin typeface="Garamond" pitchFamily="1" charset="0"/>
              <a:ea typeface="ＭＳ Ｐゴシック"/>
            </a:endParaRPr>
          </a:p>
          <a:p>
            <a:pPr algn="ctr" eaLnBrk="0" fontAlgn="base" hangingPunct="0">
              <a:spcBef>
                <a:spcPct val="50000"/>
              </a:spcBef>
              <a:spcAft>
                <a:spcPct val="0"/>
              </a:spcAft>
              <a:defRPr/>
            </a:pPr>
            <a:endParaRPr lang="en-US" sz="2400" dirty="0">
              <a:solidFill>
                <a:srgbClr val="000000"/>
              </a:solidFill>
              <a:ea typeface="ＭＳ Ｐゴシック"/>
            </a:endParaRPr>
          </a:p>
        </p:txBody>
      </p:sp>
    </p:spTree>
    <p:extLst>
      <p:ext uri="{BB962C8B-B14F-4D97-AF65-F5344CB8AC3E}">
        <p14:creationId xmlns:p14="http://schemas.microsoft.com/office/powerpoint/2010/main" val="2655029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5C83BD-9A24-4B42-ADA3-9F924B3571D3}" type="datetimeFigureOut">
              <a:rPr lang="en-US" smtClean="0"/>
              <a:t>08/06/2014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6364D-FBCD-45EE-9207-7529A6D5DD01}" type="slidenum">
              <a:rPr lang="en-US" smtClean="0"/>
              <a:t>‹#›</a:t>
            </a:fld>
            <a:endParaRPr lang="en-US"/>
          </a:p>
        </p:txBody>
      </p:sp>
    </p:spTree>
    <p:extLst>
      <p:ext uri="{BB962C8B-B14F-4D97-AF65-F5344CB8AC3E}">
        <p14:creationId xmlns:p14="http://schemas.microsoft.com/office/powerpoint/2010/main" val="33487212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with partner logo ">
    <p:spTree>
      <p:nvGrpSpPr>
        <p:cNvPr id="1" name=""/>
        <p:cNvGrpSpPr/>
        <p:nvPr/>
      </p:nvGrpSpPr>
      <p:grpSpPr>
        <a:xfrm>
          <a:off x="0" y="0"/>
          <a:ext cx="0" cy="0"/>
          <a:chOff x="0" y="0"/>
          <a:chExt cx="0" cy="0"/>
        </a:xfrm>
      </p:grpSpPr>
      <p:pic>
        <p:nvPicPr>
          <p:cNvPr id="4" name="Picture 4" descr="background_72dpi"/>
          <p:cNvPicPr>
            <a:picLocks noChangeAspect="1" noChangeArrowheads="1"/>
          </p:cNvPicPr>
          <p:nvPr userDrawn="1"/>
        </p:nvPicPr>
        <p:blipFill>
          <a:blip r:embed="rId2" cstate="print"/>
          <a:srcRect/>
          <a:stretch>
            <a:fillRect/>
          </a:stretch>
        </p:blipFill>
        <p:spPr bwMode="auto">
          <a:xfrm>
            <a:off x="0" y="0"/>
            <a:ext cx="9144000" cy="6883400"/>
          </a:xfrm>
          <a:prstGeom prst="rect">
            <a:avLst/>
          </a:prstGeom>
          <a:noFill/>
          <a:ln w="9525">
            <a:noFill/>
            <a:miter lim="800000"/>
            <a:headEnd/>
            <a:tailEnd/>
          </a:ln>
        </p:spPr>
      </p:pic>
      <p:pic>
        <p:nvPicPr>
          <p:cNvPr id="5" name="Picture 11" descr="fam_logo_no_bylineMODIFIEDDARKE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447800" y="1592263"/>
            <a:ext cx="2397125" cy="1317625"/>
          </a:xfrm>
          <a:prstGeom prst="rect">
            <a:avLst/>
          </a:prstGeom>
          <a:noFill/>
          <a:ln w="9525">
            <a:noFill/>
            <a:miter lim="800000"/>
            <a:headEnd/>
            <a:tailEnd/>
          </a:ln>
        </p:spPr>
      </p:pic>
      <p:pic>
        <p:nvPicPr>
          <p:cNvPr id="6" name="Picture 10" descr="Vertical_CMYK_600"/>
          <p:cNvPicPr>
            <a:picLocks noChangeAspect="1" noChangeArrowheads="1"/>
          </p:cNvPicPr>
          <p:nvPr userDrawn="1"/>
        </p:nvPicPr>
        <p:blipFill>
          <a:blip r:embed="rId4" cstate="print"/>
          <a:srcRect/>
          <a:stretch>
            <a:fillRect/>
          </a:stretch>
        </p:blipFill>
        <p:spPr bwMode="auto">
          <a:xfrm>
            <a:off x="4495800" y="1508125"/>
            <a:ext cx="1625600" cy="1365250"/>
          </a:xfrm>
          <a:prstGeom prst="rect">
            <a:avLst/>
          </a:prstGeom>
          <a:noFill/>
          <a:ln w="9525">
            <a:noFill/>
            <a:miter lim="800000"/>
            <a:headEnd/>
            <a:tailEnd/>
          </a:ln>
        </p:spPr>
      </p:pic>
      <p:sp>
        <p:nvSpPr>
          <p:cNvPr id="7" name="Text Box 15"/>
          <p:cNvSpPr txBox="1">
            <a:spLocks noChangeArrowheads="1"/>
          </p:cNvSpPr>
          <p:nvPr userDrawn="1"/>
        </p:nvSpPr>
        <p:spPr bwMode="auto">
          <a:xfrm>
            <a:off x="1371600" y="3124200"/>
            <a:ext cx="7391400" cy="366713"/>
          </a:xfrm>
          <a:prstGeom prst="rect">
            <a:avLst/>
          </a:prstGeom>
          <a:noFill/>
          <a:ln w="9525">
            <a:noFill/>
            <a:miter lim="800000"/>
            <a:headEnd/>
            <a:tailEnd/>
          </a:ln>
        </p:spPr>
        <p:txBody>
          <a:bodyPr>
            <a:spAutoFit/>
          </a:bodyPr>
          <a:lstStyle/>
          <a:p>
            <a:pPr algn="ctr" eaLnBrk="0" fontAlgn="base" hangingPunct="0">
              <a:spcBef>
                <a:spcPct val="50000"/>
              </a:spcBef>
              <a:spcAft>
                <a:spcPct val="0"/>
              </a:spcAft>
              <a:defRPr/>
            </a:pPr>
            <a:r>
              <a:rPr lang="en-US" dirty="0">
                <a:solidFill>
                  <a:srgbClr val="31558D"/>
                </a:solidFill>
                <a:latin typeface="Garamond" pitchFamily="1" charset="0"/>
                <a:ea typeface="ＭＳ Ｐゴシック"/>
              </a:rPr>
              <a:t>E X P A N D I N G    F A M I L Y    P L A N </a:t>
            </a:r>
            <a:r>
              <a:rPr lang="en-US" dirty="0" err="1">
                <a:solidFill>
                  <a:srgbClr val="31558D"/>
                </a:solidFill>
                <a:latin typeface="Garamond" pitchFamily="1" charset="0"/>
                <a:ea typeface="ＭＳ Ｐゴシック"/>
              </a:rPr>
              <a:t>N</a:t>
            </a:r>
            <a:r>
              <a:rPr lang="en-US" dirty="0">
                <a:solidFill>
                  <a:srgbClr val="31558D"/>
                </a:solidFill>
                <a:latin typeface="Garamond" pitchFamily="1" charset="0"/>
                <a:ea typeface="ＭＳ Ｐゴシック"/>
              </a:rPr>
              <a:t> I N G    O P T I O N S</a:t>
            </a:r>
          </a:p>
        </p:txBody>
      </p:sp>
      <p:sp>
        <p:nvSpPr>
          <p:cNvPr id="12" name="Picture Placeholder 11"/>
          <p:cNvSpPr>
            <a:spLocks noGrp="1"/>
          </p:cNvSpPr>
          <p:nvPr>
            <p:ph type="pic" sz="quarter" idx="13"/>
          </p:nvPr>
        </p:nvSpPr>
        <p:spPr>
          <a:xfrm>
            <a:off x="6553200" y="1219200"/>
            <a:ext cx="1828800" cy="1600200"/>
          </a:xfrm>
        </p:spPr>
        <p:txBody>
          <a:bodyPr/>
          <a:lstStyle/>
          <a:p>
            <a:pPr lvl="0"/>
            <a:endParaRPr lang="en-US" noProof="0"/>
          </a:p>
        </p:txBody>
      </p:sp>
      <p:sp>
        <p:nvSpPr>
          <p:cNvPr id="13" name="Title 12"/>
          <p:cNvSpPr>
            <a:spLocks noGrp="1"/>
          </p:cNvSpPr>
          <p:nvPr>
            <p:ph type="title"/>
          </p:nvPr>
        </p:nvSpPr>
        <p:spPr>
          <a:xfrm>
            <a:off x="1447800" y="3962400"/>
            <a:ext cx="7467600" cy="609600"/>
          </a:xfrm>
        </p:spPr>
        <p:txBody>
          <a:bodyPr/>
          <a:lstStyle/>
          <a:p>
            <a:r>
              <a:rPr lang="en-US" smtClean="0"/>
              <a:t>Click to edit Master title style</a:t>
            </a:r>
            <a:endParaRPr lang="en-US"/>
          </a:p>
        </p:txBody>
      </p:sp>
    </p:spTree>
    <p:extLst>
      <p:ext uri="{BB962C8B-B14F-4D97-AF65-F5344CB8AC3E}">
        <p14:creationId xmlns:p14="http://schemas.microsoft.com/office/powerpoint/2010/main" val="1285019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no side bar">
    <p:spTree>
      <p:nvGrpSpPr>
        <p:cNvPr id="1" name=""/>
        <p:cNvGrpSpPr/>
        <p:nvPr/>
      </p:nvGrpSpPr>
      <p:grpSpPr>
        <a:xfrm>
          <a:off x="0" y="0"/>
          <a:ext cx="0" cy="0"/>
          <a:chOff x="0" y="0"/>
          <a:chExt cx="0" cy="0"/>
        </a:xfrm>
      </p:grpSpPr>
      <p:pic>
        <p:nvPicPr>
          <p:cNvPr id="7" name="Picture 14" descr="mastercover_colorUSAID_revised_color_ALLBEIGE"/>
          <p:cNvPicPr>
            <a:picLocks noChangeAspect="1" noChangeArrowheads="1"/>
          </p:cNvPicPr>
          <p:nvPr userDrawn="1"/>
        </p:nvPicPr>
        <p:blipFill>
          <a:blip r:embed="rId2" cstate="print"/>
          <a:srcRect/>
          <a:stretch>
            <a:fillRect/>
          </a:stretch>
        </p:blipFill>
        <p:spPr bwMode="auto">
          <a:xfrm>
            <a:off x="-7938" y="-19050"/>
            <a:ext cx="9151938" cy="6877050"/>
          </a:xfrm>
          <a:prstGeom prst="rect">
            <a:avLst/>
          </a:prstGeom>
          <a:noFill/>
          <a:ln w="9525">
            <a:noFill/>
            <a:miter lim="800000"/>
            <a:headEnd/>
            <a:tailEnd/>
          </a:ln>
        </p:spPr>
      </p:pic>
      <p:sp>
        <p:nvSpPr>
          <p:cNvPr id="5" name="Content Placeholder 2"/>
          <p:cNvSpPr>
            <a:spLocks noGrp="1"/>
          </p:cNvSpPr>
          <p:nvPr>
            <p:ph sz="half" idx="1"/>
          </p:nvPr>
        </p:nvSpPr>
        <p:spPr>
          <a:xfrm>
            <a:off x="914400" y="1600200"/>
            <a:ext cx="3619500" cy="4267200"/>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sz="half" idx="10"/>
          </p:nvPr>
        </p:nvSpPr>
        <p:spPr>
          <a:xfrm>
            <a:off x="4800600" y="1600200"/>
            <a:ext cx="3619500" cy="4267200"/>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914400" y="914400"/>
            <a:ext cx="7467600" cy="609600"/>
          </a:xfrm>
        </p:spPr>
        <p:txBody>
          <a:bodyPr/>
          <a:lstStyle/>
          <a:p>
            <a:r>
              <a:rPr lang="en-US" smtClean="0"/>
              <a:t>Click to edit Master title style</a:t>
            </a:r>
            <a:endParaRPr lang="en-US"/>
          </a:p>
        </p:txBody>
      </p:sp>
    </p:spTree>
    <p:extLst>
      <p:ext uri="{BB962C8B-B14F-4D97-AF65-F5344CB8AC3E}">
        <p14:creationId xmlns:p14="http://schemas.microsoft.com/office/powerpoint/2010/main" val="3784427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ext Box 15"/>
          <p:cNvSpPr txBox="1">
            <a:spLocks noChangeArrowheads="1"/>
          </p:cNvSpPr>
          <p:nvPr userDrawn="1"/>
        </p:nvSpPr>
        <p:spPr bwMode="auto">
          <a:xfrm>
            <a:off x="1371600" y="3124200"/>
            <a:ext cx="7391400" cy="366713"/>
          </a:xfrm>
          <a:prstGeom prst="rect">
            <a:avLst/>
          </a:prstGeom>
          <a:noFill/>
          <a:ln w="9525">
            <a:noFill/>
            <a:miter lim="800000"/>
            <a:headEnd/>
            <a:tailEnd/>
          </a:ln>
        </p:spPr>
        <p:txBody>
          <a:bodyPr>
            <a:spAutoFit/>
          </a:bodyPr>
          <a:lstStyle/>
          <a:p>
            <a:pPr algn="ctr" eaLnBrk="0" fontAlgn="base" hangingPunct="0">
              <a:spcBef>
                <a:spcPct val="50000"/>
              </a:spcBef>
              <a:spcAft>
                <a:spcPct val="0"/>
              </a:spcAft>
              <a:defRPr/>
            </a:pPr>
            <a:r>
              <a:rPr lang="en-US" dirty="0">
                <a:solidFill>
                  <a:srgbClr val="31558D"/>
                </a:solidFill>
                <a:latin typeface="Garamond" pitchFamily="1" charset="0"/>
                <a:ea typeface="ＭＳ Ｐゴシック"/>
              </a:rPr>
              <a:t>E X P A N D I N G    F A M I L Y    P L A N </a:t>
            </a:r>
            <a:r>
              <a:rPr lang="en-US" dirty="0" err="1">
                <a:solidFill>
                  <a:srgbClr val="31558D"/>
                </a:solidFill>
                <a:latin typeface="Garamond" pitchFamily="1" charset="0"/>
                <a:ea typeface="ＭＳ Ｐゴシック"/>
              </a:rPr>
              <a:t>N</a:t>
            </a:r>
            <a:r>
              <a:rPr lang="en-US" dirty="0">
                <a:solidFill>
                  <a:srgbClr val="31558D"/>
                </a:solidFill>
                <a:latin typeface="Garamond" pitchFamily="1" charset="0"/>
                <a:ea typeface="ＭＳ Ｐゴシック"/>
              </a:rPr>
              <a:t> I N G    O P T I O N S</a:t>
            </a:r>
          </a:p>
        </p:txBody>
      </p:sp>
      <p:pic>
        <p:nvPicPr>
          <p:cNvPr id="3" name="Picture 9" descr="IRHlogo_RGB_transback.png"/>
          <p:cNvPicPr>
            <a:picLocks noChangeAspect="1"/>
          </p:cNvPicPr>
          <p:nvPr userDrawn="1"/>
        </p:nvPicPr>
        <p:blipFill>
          <a:blip r:embed="rId2" cstate="print"/>
          <a:srcRect/>
          <a:stretch>
            <a:fillRect/>
          </a:stretch>
        </p:blipFill>
        <p:spPr bwMode="auto">
          <a:xfrm>
            <a:off x="4876800" y="2133600"/>
            <a:ext cx="2819400" cy="677863"/>
          </a:xfrm>
          <a:prstGeom prst="rect">
            <a:avLst/>
          </a:prstGeom>
          <a:noFill/>
          <a:ln w="9525">
            <a:noFill/>
            <a:miter lim="800000"/>
            <a:headEnd/>
            <a:tailEnd/>
          </a:ln>
        </p:spPr>
      </p:pic>
      <p:pic>
        <p:nvPicPr>
          <p:cNvPr id="4" name="Picture 10" descr="Horizontal_RGB_600.bmp"/>
          <p:cNvPicPr>
            <a:picLocks noChangeAspect="1"/>
          </p:cNvPicPr>
          <p:nvPr userDrawn="1"/>
        </p:nvPicPr>
        <p:blipFill>
          <a:blip r:embed="rId3" cstate="print">
            <a:clrChange>
              <a:clrFrom>
                <a:srgbClr val="FFFFFF"/>
              </a:clrFrom>
              <a:clrTo>
                <a:srgbClr val="FFFFFF">
                  <a:alpha val="0"/>
                </a:srgbClr>
              </a:clrTo>
            </a:clrChange>
          </a:blip>
          <a:srcRect/>
          <a:stretch>
            <a:fillRect/>
          </a:stretch>
        </p:blipFill>
        <p:spPr bwMode="auto">
          <a:xfrm>
            <a:off x="1752600" y="1828800"/>
            <a:ext cx="3355975" cy="1295400"/>
          </a:xfrm>
          <a:prstGeom prst="rect">
            <a:avLst/>
          </a:prstGeom>
          <a:noFill/>
          <a:ln w="9525">
            <a:noFill/>
            <a:miter lim="800000"/>
            <a:headEnd/>
            <a:tailEnd/>
          </a:ln>
        </p:spPr>
      </p:pic>
    </p:spTree>
    <p:extLst>
      <p:ext uri="{BB962C8B-B14F-4D97-AF65-F5344CB8AC3E}">
        <p14:creationId xmlns:p14="http://schemas.microsoft.com/office/powerpoint/2010/main" val="488969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general">
    <p:spTree>
      <p:nvGrpSpPr>
        <p:cNvPr id="1" name=""/>
        <p:cNvGrpSpPr/>
        <p:nvPr/>
      </p:nvGrpSpPr>
      <p:grpSpPr>
        <a:xfrm>
          <a:off x="0" y="0"/>
          <a:ext cx="0" cy="0"/>
          <a:chOff x="0" y="0"/>
          <a:chExt cx="0" cy="0"/>
        </a:xfrm>
      </p:grpSpPr>
      <p:pic>
        <p:nvPicPr>
          <p:cNvPr id="3" name="Picture 9" descr="mastercover_colorUSAID_revised_color"/>
          <p:cNvPicPr>
            <a:picLocks noChangeAspect="1" noChangeArrowheads="1"/>
          </p:cNvPicPr>
          <p:nvPr userDrawn="1"/>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4" name="Text Box 4"/>
          <p:cNvSpPr txBox="1">
            <a:spLocks noChangeArrowheads="1"/>
          </p:cNvSpPr>
          <p:nvPr userDrawn="1"/>
        </p:nvSpPr>
        <p:spPr bwMode="auto">
          <a:xfrm>
            <a:off x="1295400" y="3657600"/>
            <a:ext cx="7543800" cy="827088"/>
          </a:xfrm>
          <a:prstGeom prst="rect">
            <a:avLst/>
          </a:prstGeom>
          <a:noFill/>
          <a:ln w="9525">
            <a:noFill/>
            <a:miter lim="800000"/>
            <a:headEnd/>
            <a:tailEnd/>
          </a:ln>
        </p:spPr>
        <p:txBody>
          <a:bodyPr>
            <a:spAutoFit/>
          </a:bodyPr>
          <a:lstStyle/>
          <a:p>
            <a:pPr algn="ctr" eaLnBrk="0" fontAlgn="base" hangingPunct="0">
              <a:lnSpc>
                <a:spcPct val="80000"/>
              </a:lnSpc>
              <a:spcBef>
                <a:spcPct val="0"/>
              </a:spcBef>
              <a:spcAft>
                <a:spcPct val="0"/>
              </a:spcAft>
              <a:defRPr/>
            </a:pPr>
            <a:endParaRPr lang="en-US" sz="2200" baseline="30000" dirty="0">
              <a:solidFill>
                <a:srgbClr val="9DA3B4"/>
              </a:solidFill>
              <a:latin typeface="Garamond" pitchFamily="1" charset="0"/>
            </a:endParaRPr>
          </a:p>
          <a:p>
            <a:pPr algn="ctr" eaLnBrk="0" fontAlgn="base" hangingPunct="0">
              <a:spcBef>
                <a:spcPct val="50000"/>
              </a:spcBef>
              <a:spcAft>
                <a:spcPct val="0"/>
              </a:spcAft>
              <a:defRPr/>
            </a:pPr>
            <a:endParaRPr lang="en-US" sz="2400" dirty="0">
              <a:solidFill>
                <a:srgbClr val="000000"/>
              </a:solidFill>
            </a:endParaRPr>
          </a:p>
        </p:txBody>
      </p:sp>
      <p:sp>
        <p:nvSpPr>
          <p:cNvPr id="7" name="Title 6"/>
          <p:cNvSpPr>
            <a:spLocks noGrp="1"/>
          </p:cNvSpPr>
          <p:nvPr>
            <p:ph type="title"/>
          </p:nvPr>
        </p:nvSpPr>
        <p:spPr>
          <a:xfrm>
            <a:off x="1295400" y="3962400"/>
            <a:ext cx="7467600" cy="609600"/>
          </a:xfrm>
        </p:spPr>
        <p:txBody>
          <a:bodyPr/>
          <a:lstStyle/>
          <a:p>
            <a:r>
              <a:rPr lang="en-US" smtClean="0"/>
              <a:t>Click to edit Master title style</a:t>
            </a:r>
            <a:endParaRPr lang="en-US"/>
          </a:p>
        </p:txBody>
      </p:sp>
    </p:spTree>
    <p:extLst>
      <p:ext uri="{BB962C8B-B14F-4D97-AF65-F5344CB8AC3E}">
        <p14:creationId xmlns:p14="http://schemas.microsoft.com/office/powerpoint/2010/main" val="4110018627"/>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with partner names">
    <p:spTree>
      <p:nvGrpSpPr>
        <p:cNvPr id="1" name=""/>
        <p:cNvGrpSpPr/>
        <p:nvPr/>
      </p:nvGrpSpPr>
      <p:grpSpPr>
        <a:xfrm>
          <a:off x="0" y="0"/>
          <a:ext cx="0" cy="0"/>
          <a:chOff x="0" y="0"/>
          <a:chExt cx="0" cy="0"/>
        </a:xfrm>
      </p:grpSpPr>
      <p:pic>
        <p:nvPicPr>
          <p:cNvPr id="2" name="Picture 10" descr="mastercover_colorUSAID_revised_color"/>
          <p:cNvPicPr>
            <a:picLocks noChangeAspect="1" noChangeArrowheads="1"/>
          </p:cNvPicPr>
          <p:nvPr userDrawn="1"/>
        </p:nvPicPr>
        <p:blipFill>
          <a:blip r:embed="rId2" cstate="print"/>
          <a:srcRect/>
          <a:stretch>
            <a:fillRect/>
          </a:stretch>
        </p:blipFill>
        <p:spPr bwMode="auto">
          <a:xfrm>
            <a:off x="0" y="0"/>
            <a:ext cx="9144000" cy="6883400"/>
          </a:xfrm>
          <a:prstGeom prst="rect">
            <a:avLst/>
          </a:prstGeom>
          <a:noFill/>
          <a:ln w="9525">
            <a:noFill/>
            <a:miter lim="800000"/>
            <a:headEnd/>
            <a:tailEnd/>
          </a:ln>
        </p:spPr>
      </p:pic>
      <p:sp>
        <p:nvSpPr>
          <p:cNvPr id="3" name="Text Box 4"/>
          <p:cNvSpPr txBox="1">
            <a:spLocks noChangeArrowheads="1"/>
          </p:cNvSpPr>
          <p:nvPr userDrawn="1"/>
        </p:nvSpPr>
        <p:spPr bwMode="auto">
          <a:xfrm>
            <a:off x="1219200" y="3657600"/>
            <a:ext cx="7924800" cy="2836863"/>
          </a:xfrm>
          <a:prstGeom prst="rect">
            <a:avLst/>
          </a:prstGeom>
          <a:noFill/>
          <a:ln w="9525">
            <a:noFill/>
            <a:miter lim="800000"/>
            <a:headEnd/>
            <a:tailEnd/>
          </a:ln>
        </p:spPr>
        <p:txBody>
          <a:bodyPr>
            <a:spAutoFit/>
          </a:bodyPr>
          <a:lstStyle/>
          <a:p>
            <a:pPr algn="ctr" eaLnBrk="0" fontAlgn="base" hangingPunct="0">
              <a:spcBef>
                <a:spcPct val="50000"/>
              </a:spcBef>
              <a:spcAft>
                <a:spcPct val="0"/>
              </a:spcAft>
              <a:defRPr/>
            </a:pPr>
            <a:r>
              <a:rPr lang="en-US" sz="2700" dirty="0">
                <a:solidFill>
                  <a:srgbClr val="000000"/>
                </a:solidFill>
                <a:latin typeface="Garamond" pitchFamily="1" charset="0"/>
              </a:rPr>
              <a:t>Institute for Reproductive Health Georgetown University</a:t>
            </a:r>
          </a:p>
          <a:p>
            <a:pPr algn="ctr" eaLnBrk="0" fontAlgn="base" hangingPunct="0">
              <a:spcBef>
                <a:spcPct val="0"/>
              </a:spcBef>
              <a:spcAft>
                <a:spcPct val="0"/>
              </a:spcAft>
              <a:defRPr/>
            </a:pPr>
            <a:r>
              <a:rPr lang="en-US" sz="2500" dirty="0" err="1">
                <a:solidFill>
                  <a:srgbClr val="31558D"/>
                </a:solidFill>
                <a:latin typeface="Garamond" pitchFamily="1" charset="0"/>
              </a:rPr>
              <a:t>Abt</a:t>
            </a:r>
            <a:r>
              <a:rPr lang="en-US" sz="2500" dirty="0">
                <a:solidFill>
                  <a:srgbClr val="31558D"/>
                </a:solidFill>
                <a:latin typeface="Garamond" pitchFamily="1" charset="0"/>
              </a:rPr>
              <a:t> Associates Inc. | Futures Group International</a:t>
            </a:r>
          </a:p>
          <a:p>
            <a:pPr algn="ctr" eaLnBrk="0" fontAlgn="base" hangingPunct="0">
              <a:spcBef>
                <a:spcPct val="0"/>
              </a:spcBef>
              <a:spcAft>
                <a:spcPct val="0"/>
              </a:spcAft>
              <a:defRPr/>
            </a:pPr>
            <a:r>
              <a:rPr lang="en-US" sz="2500" dirty="0">
                <a:solidFill>
                  <a:srgbClr val="31558D"/>
                </a:solidFill>
                <a:latin typeface="Garamond" pitchFamily="1" charset="0"/>
              </a:rPr>
              <a:t>IntraHealth International| Jhpiego | Macro International Inc.  Population Council |Population Services International</a:t>
            </a:r>
            <a:endParaRPr lang="en-US" sz="2200" dirty="0">
              <a:solidFill>
                <a:srgbClr val="9DA3B4"/>
              </a:solidFill>
              <a:latin typeface="Garamond" pitchFamily="1" charset="0"/>
            </a:endParaRPr>
          </a:p>
          <a:p>
            <a:pPr algn="ctr" eaLnBrk="0" fontAlgn="base" hangingPunct="0">
              <a:lnSpc>
                <a:spcPct val="80000"/>
              </a:lnSpc>
              <a:spcBef>
                <a:spcPct val="50000"/>
              </a:spcBef>
              <a:spcAft>
                <a:spcPct val="0"/>
              </a:spcAft>
              <a:defRPr/>
            </a:pPr>
            <a:endParaRPr lang="en-US" sz="2200" dirty="0">
              <a:solidFill>
                <a:srgbClr val="9DA3B4"/>
              </a:solidFill>
              <a:latin typeface="Garamond" pitchFamily="1" charset="0"/>
            </a:endParaRPr>
          </a:p>
          <a:p>
            <a:pPr algn="ctr" eaLnBrk="0" fontAlgn="base" hangingPunct="0">
              <a:lnSpc>
                <a:spcPct val="80000"/>
              </a:lnSpc>
              <a:spcBef>
                <a:spcPct val="0"/>
              </a:spcBef>
              <a:spcAft>
                <a:spcPct val="0"/>
              </a:spcAft>
              <a:defRPr/>
            </a:pPr>
            <a:endParaRPr lang="en-US" sz="2200" baseline="30000" dirty="0">
              <a:solidFill>
                <a:srgbClr val="9DA3B4"/>
              </a:solidFill>
              <a:latin typeface="Garamond" pitchFamily="1" charset="0"/>
            </a:endParaRPr>
          </a:p>
          <a:p>
            <a:pPr algn="ctr" eaLnBrk="0" fontAlgn="base" hangingPunct="0">
              <a:spcBef>
                <a:spcPct val="50000"/>
              </a:spcBef>
              <a:spcAft>
                <a:spcPct val="0"/>
              </a:spcAft>
              <a:defRPr/>
            </a:pPr>
            <a:endParaRPr lang="en-US" sz="2400" dirty="0">
              <a:solidFill>
                <a:srgbClr val="000000"/>
              </a:solidFill>
            </a:endParaRPr>
          </a:p>
        </p:txBody>
      </p:sp>
    </p:spTree>
    <p:extLst>
      <p:ext uri="{BB962C8B-B14F-4D97-AF65-F5344CB8AC3E}">
        <p14:creationId xmlns:p14="http://schemas.microsoft.com/office/powerpoint/2010/main" val="834126362"/>
      </p:ext>
    </p:extLst>
  </p:cSld>
  <p:clrMapOvr>
    <a:masterClrMapping/>
  </p:clrMapOvr>
  <p:transition xmlns:p14="http://schemas.microsoft.com/office/powerpoint/2010/mai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with partner logo ">
    <p:spTree>
      <p:nvGrpSpPr>
        <p:cNvPr id="1" name=""/>
        <p:cNvGrpSpPr/>
        <p:nvPr/>
      </p:nvGrpSpPr>
      <p:grpSpPr>
        <a:xfrm>
          <a:off x="0" y="0"/>
          <a:ext cx="0" cy="0"/>
          <a:chOff x="0" y="0"/>
          <a:chExt cx="0" cy="0"/>
        </a:xfrm>
      </p:grpSpPr>
      <p:pic>
        <p:nvPicPr>
          <p:cNvPr id="4" name="Picture 4" descr="background_72dpi"/>
          <p:cNvPicPr>
            <a:picLocks noChangeAspect="1" noChangeArrowheads="1"/>
          </p:cNvPicPr>
          <p:nvPr userDrawn="1"/>
        </p:nvPicPr>
        <p:blipFill>
          <a:blip r:embed="rId2" cstate="print"/>
          <a:srcRect/>
          <a:stretch>
            <a:fillRect/>
          </a:stretch>
        </p:blipFill>
        <p:spPr bwMode="auto">
          <a:xfrm>
            <a:off x="0" y="0"/>
            <a:ext cx="9144000" cy="6883400"/>
          </a:xfrm>
          <a:prstGeom prst="rect">
            <a:avLst/>
          </a:prstGeom>
          <a:noFill/>
          <a:ln w="9525">
            <a:noFill/>
            <a:miter lim="800000"/>
            <a:headEnd/>
            <a:tailEnd/>
          </a:ln>
        </p:spPr>
      </p:pic>
      <p:pic>
        <p:nvPicPr>
          <p:cNvPr id="5" name="Picture 11" descr="fam_logo_no_bylineMODIFIEDDARKE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447800" y="1592263"/>
            <a:ext cx="2397125" cy="1317625"/>
          </a:xfrm>
          <a:prstGeom prst="rect">
            <a:avLst/>
          </a:prstGeom>
          <a:noFill/>
          <a:ln w="9525">
            <a:noFill/>
            <a:miter lim="800000"/>
            <a:headEnd/>
            <a:tailEnd/>
          </a:ln>
        </p:spPr>
      </p:pic>
      <p:pic>
        <p:nvPicPr>
          <p:cNvPr id="6" name="Picture 10" descr="Vertical_CMYK_600"/>
          <p:cNvPicPr>
            <a:picLocks noChangeAspect="1" noChangeArrowheads="1"/>
          </p:cNvPicPr>
          <p:nvPr userDrawn="1"/>
        </p:nvPicPr>
        <p:blipFill>
          <a:blip r:embed="rId4" cstate="print"/>
          <a:srcRect/>
          <a:stretch>
            <a:fillRect/>
          </a:stretch>
        </p:blipFill>
        <p:spPr bwMode="auto">
          <a:xfrm>
            <a:off x="4495800" y="1508125"/>
            <a:ext cx="1625600" cy="1365250"/>
          </a:xfrm>
          <a:prstGeom prst="rect">
            <a:avLst/>
          </a:prstGeom>
          <a:noFill/>
          <a:ln w="9525">
            <a:noFill/>
            <a:miter lim="800000"/>
            <a:headEnd/>
            <a:tailEnd/>
          </a:ln>
        </p:spPr>
      </p:pic>
      <p:sp>
        <p:nvSpPr>
          <p:cNvPr id="7" name="Text Box 15"/>
          <p:cNvSpPr txBox="1">
            <a:spLocks noChangeArrowheads="1"/>
          </p:cNvSpPr>
          <p:nvPr userDrawn="1"/>
        </p:nvSpPr>
        <p:spPr bwMode="auto">
          <a:xfrm>
            <a:off x="1371600" y="3124200"/>
            <a:ext cx="7391400" cy="366713"/>
          </a:xfrm>
          <a:prstGeom prst="rect">
            <a:avLst/>
          </a:prstGeom>
          <a:noFill/>
          <a:ln w="9525">
            <a:noFill/>
            <a:miter lim="800000"/>
            <a:headEnd/>
            <a:tailEnd/>
          </a:ln>
        </p:spPr>
        <p:txBody>
          <a:bodyPr>
            <a:spAutoFit/>
          </a:bodyPr>
          <a:lstStyle/>
          <a:p>
            <a:pPr algn="ctr" eaLnBrk="0" fontAlgn="base" hangingPunct="0">
              <a:spcBef>
                <a:spcPct val="50000"/>
              </a:spcBef>
              <a:spcAft>
                <a:spcPct val="0"/>
              </a:spcAft>
              <a:defRPr/>
            </a:pPr>
            <a:r>
              <a:rPr lang="en-US" dirty="0">
                <a:solidFill>
                  <a:srgbClr val="31558D"/>
                </a:solidFill>
                <a:latin typeface="Garamond" pitchFamily="1" charset="0"/>
              </a:rPr>
              <a:t>E X P A N D I N G    F A M I L Y    P L A N </a:t>
            </a:r>
            <a:r>
              <a:rPr lang="en-US" dirty="0" err="1">
                <a:solidFill>
                  <a:srgbClr val="31558D"/>
                </a:solidFill>
                <a:latin typeface="Garamond" pitchFamily="1" charset="0"/>
              </a:rPr>
              <a:t>N</a:t>
            </a:r>
            <a:r>
              <a:rPr lang="en-US" dirty="0">
                <a:solidFill>
                  <a:srgbClr val="31558D"/>
                </a:solidFill>
                <a:latin typeface="Garamond" pitchFamily="1" charset="0"/>
              </a:rPr>
              <a:t> I N G    O P T I O N S</a:t>
            </a:r>
          </a:p>
        </p:txBody>
      </p:sp>
      <p:sp>
        <p:nvSpPr>
          <p:cNvPr id="12" name="Picture Placeholder 11"/>
          <p:cNvSpPr>
            <a:spLocks noGrp="1"/>
          </p:cNvSpPr>
          <p:nvPr>
            <p:ph type="pic" sz="quarter" idx="13"/>
          </p:nvPr>
        </p:nvSpPr>
        <p:spPr>
          <a:xfrm>
            <a:off x="6553200" y="1219200"/>
            <a:ext cx="1828800" cy="1600200"/>
          </a:xfrm>
        </p:spPr>
        <p:txBody>
          <a:bodyPr/>
          <a:lstStyle/>
          <a:p>
            <a:pPr lvl="0"/>
            <a:endParaRPr lang="en-US" noProof="0"/>
          </a:p>
        </p:txBody>
      </p:sp>
      <p:sp>
        <p:nvSpPr>
          <p:cNvPr id="13" name="Title 12"/>
          <p:cNvSpPr>
            <a:spLocks noGrp="1"/>
          </p:cNvSpPr>
          <p:nvPr>
            <p:ph type="title"/>
          </p:nvPr>
        </p:nvSpPr>
        <p:spPr>
          <a:xfrm>
            <a:off x="1447800" y="3962400"/>
            <a:ext cx="7467600" cy="609600"/>
          </a:xfrm>
        </p:spPr>
        <p:txBody>
          <a:bodyPr/>
          <a:lstStyle/>
          <a:p>
            <a:r>
              <a:rPr lang="en-US" smtClean="0"/>
              <a:t>Click to edit Master title style</a:t>
            </a:r>
            <a:endParaRPr lang="en-US"/>
          </a:p>
        </p:txBody>
      </p:sp>
    </p:spTree>
    <p:extLst>
      <p:ext uri="{BB962C8B-B14F-4D97-AF65-F5344CB8AC3E}">
        <p14:creationId xmlns:p14="http://schemas.microsoft.com/office/powerpoint/2010/main" val="1821929315"/>
      </p:ext>
    </p:extLst>
  </p:cSld>
  <p:clrMapOvr>
    <a:masterClrMapping/>
  </p:clrMapOvr>
  <p:transition xmlns:p14="http://schemas.microsoft.com/office/powerpoint/2010/mai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0AF2E3E4-1F11-4629-BA9D-4F7391D47D28}" type="slidenum">
              <a:rPr lang="en-US">
                <a:solidFill>
                  <a:srgbClr val="808080"/>
                </a:solidFill>
              </a:rPr>
              <a:pPr>
                <a:defRPr/>
              </a:pPr>
              <a:t>‹#›</a:t>
            </a:fld>
            <a:endParaRPr lang="en-US">
              <a:solidFill>
                <a:srgbClr val="000000"/>
              </a:solidFill>
            </a:endParaRPr>
          </a:p>
        </p:txBody>
      </p:sp>
    </p:spTree>
    <p:extLst>
      <p:ext uri="{BB962C8B-B14F-4D97-AF65-F5344CB8AC3E}">
        <p14:creationId xmlns:p14="http://schemas.microsoft.com/office/powerpoint/2010/main" val="114557897"/>
      </p:ext>
    </p:extLst>
  </p:cSld>
  <p:clrMapOvr>
    <a:masterClrMapping/>
  </p:clrMapOvr>
  <p:transition xmlns:p14="http://schemas.microsoft.com/office/powerpoint/2010/mai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no side bar">
    <p:spTree>
      <p:nvGrpSpPr>
        <p:cNvPr id="1" name=""/>
        <p:cNvGrpSpPr/>
        <p:nvPr/>
      </p:nvGrpSpPr>
      <p:grpSpPr>
        <a:xfrm>
          <a:off x="0" y="0"/>
          <a:ext cx="0" cy="0"/>
          <a:chOff x="0" y="0"/>
          <a:chExt cx="0" cy="0"/>
        </a:xfrm>
      </p:grpSpPr>
      <p:pic>
        <p:nvPicPr>
          <p:cNvPr id="7" name="Picture 14" descr="mastercover_colorUSAID_revised_color_ALLBEIGE"/>
          <p:cNvPicPr>
            <a:picLocks noChangeAspect="1" noChangeArrowheads="1"/>
          </p:cNvPicPr>
          <p:nvPr userDrawn="1"/>
        </p:nvPicPr>
        <p:blipFill>
          <a:blip r:embed="rId2" cstate="print"/>
          <a:srcRect/>
          <a:stretch>
            <a:fillRect/>
          </a:stretch>
        </p:blipFill>
        <p:spPr bwMode="auto">
          <a:xfrm>
            <a:off x="-7938" y="-19050"/>
            <a:ext cx="9151938" cy="6877050"/>
          </a:xfrm>
          <a:prstGeom prst="rect">
            <a:avLst/>
          </a:prstGeom>
          <a:noFill/>
          <a:ln w="9525">
            <a:noFill/>
            <a:miter lim="800000"/>
            <a:headEnd/>
            <a:tailEnd/>
          </a:ln>
        </p:spPr>
      </p:pic>
      <p:sp>
        <p:nvSpPr>
          <p:cNvPr id="5" name="Content Placeholder 2"/>
          <p:cNvSpPr>
            <a:spLocks noGrp="1"/>
          </p:cNvSpPr>
          <p:nvPr>
            <p:ph sz="half" idx="1"/>
          </p:nvPr>
        </p:nvSpPr>
        <p:spPr>
          <a:xfrm>
            <a:off x="914400" y="1600200"/>
            <a:ext cx="3619500" cy="4267200"/>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sz="half" idx="10"/>
          </p:nvPr>
        </p:nvSpPr>
        <p:spPr>
          <a:xfrm>
            <a:off x="4800600" y="1600200"/>
            <a:ext cx="3619500" cy="4267200"/>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914400" y="914400"/>
            <a:ext cx="7467600" cy="609600"/>
          </a:xfrm>
        </p:spPr>
        <p:txBody>
          <a:bodyPr/>
          <a:lstStyle/>
          <a:p>
            <a:r>
              <a:rPr lang="en-US" smtClean="0"/>
              <a:t>Click to edit Master title style</a:t>
            </a:r>
            <a:endParaRPr lang="en-US"/>
          </a:p>
        </p:txBody>
      </p:sp>
    </p:spTree>
    <p:extLst>
      <p:ext uri="{BB962C8B-B14F-4D97-AF65-F5344CB8AC3E}">
        <p14:creationId xmlns:p14="http://schemas.microsoft.com/office/powerpoint/2010/main" val="549160276"/>
      </p:ext>
    </p:extLst>
  </p:cSld>
  <p:clrMapOvr>
    <a:masterClrMapping/>
  </p:clrMapOvr>
  <p:transition xmlns:p14="http://schemas.microsoft.com/office/powerpoint/2010/mai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1027" descr="photo1_72dpi"/>
          <p:cNvPicPr>
            <a:picLocks noChangeAspect="1" noChangeArrowheads="1"/>
          </p:cNvPicPr>
          <p:nvPr userDrawn="1"/>
        </p:nvPicPr>
        <p:blipFill>
          <a:blip r:embed="rId2" cstate="print"/>
          <a:srcRect/>
          <a:stretch>
            <a:fillRect/>
          </a:stretch>
        </p:blipFill>
        <p:spPr bwMode="auto">
          <a:xfrm>
            <a:off x="0" y="2743200"/>
            <a:ext cx="1447800" cy="4114800"/>
          </a:xfrm>
          <a:prstGeom prst="rect">
            <a:avLst/>
          </a:prstGeom>
          <a:noFill/>
          <a:ln w="9525">
            <a:noFill/>
            <a:miter lim="800000"/>
            <a:headEnd/>
            <a:tailEnd/>
          </a:ln>
        </p:spPr>
      </p:pic>
      <p:pic>
        <p:nvPicPr>
          <p:cNvPr id="5" name="Picture 9" descr="background_72dpi"/>
          <p:cNvPicPr>
            <a:picLocks noChangeAspect="1" noChangeArrowheads="1"/>
          </p:cNvPicPr>
          <p:nvPr userDrawn="1"/>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p:cNvSpPr>
            <a:spLocks noGrp="1"/>
          </p:cNvSpPr>
          <p:nvPr>
            <p:ph type="sldNum" sz="quarter" idx="12"/>
          </p:nvPr>
        </p:nvSpPr>
        <p:spPr/>
        <p:txBody>
          <a:bodyPr/>
          <a:lstStyle>
            <a:lvl1pPr>
              <a:defRPr/>
            </a:lvl1pPr>
          </a:lstStyle>
          <a:p>
            <a:pPr>
              <a:defRPr/>
            </a:pPr>
            <a:fld id="{B181F91B-1025-4C5B-9011-631CC2C14A11}" type="slidenum">
              <a:rPr lang="en-US">
                <a:solidFill>
                  <a:srgbClr val="808080"/>
                </a:solidFill>
              </a:rPr>
              <a:pPr>
                <a:defRPr/>
              </a:pPr>
              <a:t>‹#›</a:t>
            </a:fld>
            <a:endParaRPr lang="en-US">
              <a:solidFill>
                <a:srgbClr val="000000"/>
              </a:solidFill>
            </a:endParaRPr>
          </a:p>
        </p:txBody>
      </p:sp>
    </p:spTree>
    <p:extLst>
      <p:ext uri="{BB962C8B-B14F-4D97-AF65-F5344CB8AC3E}">
        <p14:creationId xmlns:p14="http://schemas.microsoft.com/office/powerpoint/2010/main" val="3344280374"/>
      </p:ext>
    </p:extLst>
  </p:cSld>
  <p:clrMapOvr>
    <a:masterClrMapping/>
  </p:clrMapOvr>
  <p:transition xmlns:p14="http://schemas.microsoft.com/office/powerpoint/2010/mai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10" descr="photo4_72dpi"/>
          <p:cNvPicPr>
            <a:picLocks noChangeAspect="1" noChangeArrowheads="1"/>
          </p:cNvPicPr>
          <p:nvPr userDrawn="1"/>
        </p:nvPicPr>
        <p:blipFill>
          <a:blip r:embed="rId2" cstate="print"/>
          <a:srcRect/>
          <a:stretch>
            <a:fillRect/>
          </a:stretch>
        </p:blipFill>
        <p:spPr bwMode="auto">
          <a:xfrm>
            <a:off x="0" y="4114800"/>
            <a:ext cx="1098550" cy="2743200"/>
          </a:xfrm>
          <a:prstGeom prst="rect">
            <a:avLst/>
          </a:prstGeom>
          <a:noFill/>
          <a:ln w="9525">
            <a:noFill/>
            <a:miter lim="800000"/>
            <a:headEnd/>
            <a:tailEnd/>
          </a:ln>
        </p:spPr>
      </p:pic>
      <p:pic>
        <p:nvPicPr>
          <p:cNvPr id="5" name="Picture 9" descr="background_72dpi"/>
          <p:cNvPicPr>
            <a:picLocks noChangeAspect="1" noChangeArrowheads="1"/>
          </p:cNvPicPr>
          <p:nvPr userDrawn="1"/>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p:cNvSpPr>
            <a:spLocks noGrp="1"/>
          </p:cNvSpPr>
          <p:nvPr>
            <p:ph type="sldNum" sz="quarter" idx="12"/>
          </p:nvPr>
        </p:nvSpPr>
        <p:spPr/>
        <p:txBody>
          <a:bodyPr/>
          <a:lstStyle>
            <a:lvl1pPr>
              <a:defRPr/>
            </a:lvl1pPr>
          </a:lstStyle>
          <a:p>
            <a:pPr>
              <a:defRPr/>
            </a:pPr>
            <a:fld id="{B7C574EF-3DD6-4896-B2CD-5E7DD70C4609}" type="slidenum">
              <a:rPr lang="en-US">
                <a:solidFill>
                  <a:srgbClr val="808080"/>
                </a:solidFill>
              </a:rPr>
              <a:pPr>
                <a:defRPr/>
              </a:pPr>
              <a:t>‹#›</a:t>
            </a:fld>
            <a:endParaRPr lang="en-US">
              <a:solidFill>
                <a:srgbClr val="000000"/>
              </a:solidFill>
            </a:endParaRPr>
          </a:p>
        </p:txBody>
      </p:sp>
    </p:spTree>
    <p:extLst>
      <p:ext uri="{BB962C8B-B14F-4D97-AF65-F5344CB8AC3E}">
        <p14:creationId xmlns:p14="http://schemas.microsoft.com/office/powerpoint/2010/main" val="2103547123"/>
      </p:ext>
    </p:extLst>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5C83BD-9A24-4B42-ADA3-9F924B3571D3}" type="datetimeFigureOut">
              <a:rPr lang="en-US" smtClean="0"/>
              <a:t>08/06/2014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A6364D-FBCD-45EE-9207-7529A6D5DD01}" type="slidenum">
              <a:rPr lang="en-US" smtClean="0"/>
              <a:t>‹#›</a:t>
            </a:fld>
            <a:endParaRPr lang="en-US"/>
          </a:p>
        </p:txBody>
      </p:sp>
    </p:spTree>
    <p:extLst>
      <p:ext uri="{BB962C8B-B14F-4D97-AF65-F5344CB8AC3E}">
        <p14:creationId xmlns:p14="http://schemas.microsoft.com/office/powerpoint/2010/main" val="28991265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11" descr="photo3_72dpi"/>
          <p:cNvPicPr>
            <a:picLocks noChangeAspect="1" noChangeArrowheads="1"/>
          </p:cNvPicPr>
          <p:nvPr userDrawn="1"/>
        </p:nvPicPr>
        <p:blipFill>
          <a:blip r:embed="rId2" cstate="screen">
            <a:extLst>
              <a:ext uri="{28A0092B-C50C-407E-A947-70E740481C1C}">
                <a14:useLocalDpi xmlns:a14="http://schemas.microsoft.com/office/drawing/2010/main"/>
              </a:ext>
            </a:extLst>
          </a:blip>
          <a:srcRect t="-1857" r="-1836" b="-1857"/>
          <a:stretch>
            <a:fillRect/>
          </a:stretch>
        </p:blipFill>
        <p:spPr bwMode="auto">
          <a:xfrm>
            <a:off x="0" y="4191000"/>
            <a:ext cx="1143000" cy="2767013"/>
          </a:xfrm>
          <a:prstGeom prst="rect">
            <a:avLst/>
          </a:prstGeom>
          <a:noFill/>
          <a:ln w="9525">
            <a:noFill/>
            <a:miter lim="800000"/>
            <a:headEnd/>
            <a:tailEnd/>
          </a:ln>
        </p:spPr>
      </p:pic>
      <p:pic>
        <p:nvPicPr>
          <p:cNvPr id="5" name="Picture 9" descr="background_72dpi"/>
          <p:cNvPicPr>
            <a:picLocks noChangeAspect="1" noChangeArrowheads="1"/>
          </p:cNvPicPr>
          <p:nvPr userDrawn="1"/>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p:cNvSpPr>
            <a:spLocks noGrp="1"/>
          </p:cNvSpPr>
          <p:nvPr>
            <p:ph type="sldNum" sz="quarter" idx="12"/>
          </p:nvPr>
        </p:nvSpPr>
        <p:spPr/>
        <p:txBody>
          <a:bodyPr/>
          <a:lstStyle>
            <a:lvl1pPr>
              <a:defRPr/>
            </a:lvl1pPr>
          </a:lstStyle>
          <a:p>
            <a:pPr>
              <a:defRPr/>
            </a:pPr>
            <a:fld id="{4596ACFC-096F-4400-92CC-674F0D789A0D}" type="slidenum">
              <a:rPr lang="en-US">
                <a:solidFill>
                  <a:srgbClr val="808080"/>
                </a:solidFill>
              </a:rPr>
              <a:pPr>
                <a:defRPr/>
              </a:pPr>
              <a:t>‹#›</a:t>
            </a:fld>
            <a:endParaRPr lang="en-US">
              <a:solidFill>
                <a:srgbClr val="000000"/>
              </a:solidFill>
            </a:endParaRPr>
          </a:p>
        </p:txBody>
      </p:sp>
    </p:spTree>
    <p:extLst>
      <p:ext uri="{BB962C8B-B14F-4D97-AF65-F5344CB8AC3E}">
        <p14:creationId xmlns:p14="http://schemas.microsoft.com/office/powerpoint/2010/main" val="3008214745"/>
      </p:ext>
    </p:extLst>
  </p:cSld>
  <p:clrMapOvr>
    <a:masterClrMapping/>
  </p:clrMapOvr>
  <p:transition xmlns:p14="http://schemas.microsoft.com/office/powerpoint/2010/mai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10" descr="photo5_72dpi"/>
          <p:cNvPicPr>
            <a:picLocks noChangeAspect="1" noChangeArrowheads="1"/>
          </p:cNvPicPr>
          <p:nvPr userDrawn="1"/>
        </p:nvPicPr>
        <p:blipFill>
          <a:blip r:embed="rId2" cstate="screen"/>
          <a:srcRect/>
          <a:stretch>
            <a:fillRect/>
          </a:stretch>
        </p:blipFill>
        <p:spPr bwMode="auto">
          <a:xfrm>
            <a:off x="0" y="4319394"/>
            <a:ext cx="1143000" cy="2538606"/>
          </a:xfrm>
          <a:prstGeom prst="rect">
            <a:avLst/>
          </a:prstGeom>
          <a:noFill/>
          <a:ln w="9525">
            <a:noFill/>
            <a:miter lim="800000"/>
            <a:headEnd/>
            <a:tailEnd/>
          </a:ln>
          <a:scene3d>
            <a:camera prst="orthographicFront">
              <a:rot lat="0" lon="0" rev="0"/>
            </a:camera>
            <a:lightRig rig="threePt" dir="t"/>
          </a:scene3d>
        </p:spPr>
      </p:pic>
      <p:pic>
        <p:nvPicPr>
          <p:cNvPr id="5" name="Picture 9" descr="background_72dpi"/>
          <p:cNvPicPr>
            <a:picLocks noChangeAspect="1" noChangeArrowheads="1"/>
          </p:cNvPicPr>
          <p:nvPr userDrawn="1"/>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p:cNvSpPr>
            <a:spLocks noGrp="1"/>
          </p:cNvSpPr>
          <p:nvPr>
            <p:ph type="sldNum" sz="quarter" idx="12"/>
          </p:nvPr>
        </p:nvSpPr>
        <p:spPr/>
        <p:txBody>
          <a:bodyPr/>
          <a:lstStyle>
            <a:lvl1pPr>
              <a:defRPr/>
            </a:lvl1pPr>
          </a:lstStyle>
          <a:p>
            <a:pPr>
              <a:defRPr/>
            </a:pPr>
            <a:fld id="{3828ECDF-CDF8-4E5F-B05B-299CE8308FD5}" type="slidenum">
              <a:rPr lang="en-US">
                <a:solidFill>
                  <a:srgbClr val="808080"/>
                </a:solidFill>
              </a:rPr>
              <a:pPr>
                <a:defRPr/>
              </a:pPr>
              <a:t>‹#›</a:t>
            </a:fld>
            <a:endParaRPr lang="en-US">
              <a:solidFill>
                <a:srgbClr val="000000"/>
              </a:solidFill>
            </a:endParaRPr>
          </a:p>
        </p:txBody>
      </p:sp>
    </p:spTree>
    <p:extLst>
      <p:ext uri="{BB962C8B-B14F-4D97-AF65-F5344CB8AC3E}">
        <p14:creationId xmlns:p14="http://schemas.microsoft.com/office/powerpoint/2010/main" val="4067386032"/>
      </p:ext>
    </p:extLst>
  </p:cSld>
  <p:clrMapOvr>
    <a:masterClrMapping/>
  </p:clrMapOvr>
  <p:transition xmlns:p14="http://schemas.microsoft.com/office/powerpoint/2010/mai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11" descr="photo8_72dpi"/>
          <p:cNvPicPr>
            <a:picLocks noChangeAspect="1" noChangeArrowheads="1"/>
          </p:cNvPicPr>
          <p:nvPr userDrawn="1"/>
        </p:nvPicPr>
        <p:blipFill>
          <a:blip r:embed="rId2" cstate="print"/>
          <a:srcRect/>
          <a:stretch>
            <a:fillRect/>
          </a:stretch>
        </p:blipFill>
        <p:spPr bwMode="auto">
          <a:xfrm>
            <a:off x="0" y="3876675"/>
            <a:ext cx="1143000" cy="2981325"/>
          </a:xfrm>
          <a:prstGeom prst="rect">
            <a:avLst/>
          </a:prstGeom>
          <a:noFill/>
          <a:ln w="9525">
            <a:noFill/>
            <a:miter lim="800000"/>
            <a:headEnd/>
            <a:tailEnd/>
          </a:ln>
        </p:spPr>
      </p:pic>
      <p:pic>
        <p:nvPicPr>
          <p:cNvPr id="5" name="Picture 9" descr="background_72dpi"/>
          <p:cNvPicPr>
            <a:picLocks noChangeAspect="1" noChangeArrowheads="1"/>
          </p:cNvPicPr>
          <p:nvPr userDrawn="1"/>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p:cNvSpPr>
            <a:spLocks noGrp="1"/>
          </p:cNvSpPr>
          <p:nvPr>
            <p:ph type="sldNum" sz="quarter" idx="12"/>
          </p:nvPr>
        </p:nvSpPr>
        <p:spPr/>
        <p:txBody>
          <a:bodyPr/>
          <a:lstStyle>
            <a:lvl1pPr>
              <a:defRPr/>
            </a:lvl1pPr>
          </a:lstStyle>
          <a:p>
            <a:pPr>
              <a:defRPr/>
            </a:pPr>
            <a:fld id="{7C78FC6D-EF86-4C75-9CCD-B3A9F61AFCF5}" type="slidenum">
              <a:rPr lang="en-US">
                <a:solidFill>
                  <a:srgbClr val="808080"/>
                </a:solidFill>
              </a:rPr>
              <a:pPr>
                <a:defRPr/>
              </a:pPr>
              <a:t>‹#›</a:t>
            </a:fld>
            <a:endParaRPr lang="en-US">
              <a:solidFill>
                <a:srgbClr val="000000"/>
              </a:solidFill>
            </a:endParaRPr>
          </a:p>
        </p:txBody>
      </p:sp>
    </p:spTree>
    <p:extLst>
      <p:ext uri="{BB962C8B-B14F-4D97-AF65-F5344CB8AC3E}">
        <p14:creationId xmlns:p14="http://schemas.microsoft.com/office/powerpoint/2010/main" val="2682847141"/>
      </p:ext>
    </p:extLst>
  </p:cSld>
  <p:clrMapOvr>
    <a:masterClrMapping/>
  </p:clrMapOvr>
  <p:transition xmlns:p14="http://schemas.microsoft.com/office/powerpoint/2010/mai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4" name="Picture 10" descr="photo7_72dpi"/>
          <p:cNvPicPr>
            <a:picLocks noChangeAspect="1" noChangeArrowheads="1"/>
          </p:cNvPicPr>
          <p:nvPr userDrawn="1"/>
        </p:nvPicPr>
        <p:blipFill>
          <a:blip r:embed="rId2" cstate="print"/>
          <a:srcRect/>
          <a:stretch>
            <a:fillRect/>
          </a:stretch>
        </p:blipFill>
        <p:spPr bwMode="auto">
          <a:xfrm>
            <a:off x="0" y="4191000"/>
            <a:ext cx="1160463" cy="2676525"/>
          </a:xfrm>
          <a:prstGeom prst="rect">
            <a:avLst/>
          </a:prstGeom>
          <a:noFill/>
          <a:ln w="9525">
            <a:noFill/>
            <a:miter lim="800000"/>
            <a:headEnd/>
            <a:tailEnd/>
          </a:ln>
        </p:spPr>
      </p:pic>
      <p:pic>
        <p:nvPicPr>
          <p:cNvPr id="5" name="Picture 9" descr="background_72dpi"/>
          <p:cNvPicPr>
            <a:picLocks noChangeAspect="1" noChangeArrowheads="1"/>
          </p:cNvPicPr>
          <p:nvPr userDrawn="1"/>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p:cNvSpPr>
            <a:spLocks noGrp="1"/>
          </p:cNvSpPr>
          <p:nvPr>
            <p:ph type="sldNum" sz="quarter" idx="12"/>
          </p:nvPr>
        </p:nvSpPr>
        <p:spPr/>
        <p:txBody>
          <a:bodyPr/>
          <a:lstStyle>
            <a:lvl1pPr>
              <a:defRPr/>
            </a:lvl1pPr>
          </a:lstStyle>
          <a:p>
            <a:pPr>
              <a:defRPr/>
            </a:pPr>
            <a:fld id="{920572ED-9961-465B-A56D-770E597CDE20}" type="slidenum">
              <a:rPr lang="en-US">
                <a:solidFill>
                  <a:srgbClr val="808080"/>
                </a:solidFill>
              </a:rPr>
              <a:pPr>
                <a:defRPr/>
              </a:pPr>
              <a:t>‹#›</a:t>
            </a:fld>
            <a:endParaRPr lang="en-US">
              <a:solidFill>
                <a:srgbClr val="000000"/>
              </a:solidFill>
            </a:endParaRPr>
          </a:p>
        </p:txBody>
      </p:sp>
    </p:spTree>
    <p:extLst>
      <p:ext uri="{BB962C8B-B14F-4D97-AF65-F5344CB8AC3E}">
        <p14:creationId xmlns:p14="http://schemas.microsoft.com/office/powerpoint/2010/main" val="2778335498"/>
      </p:ext>
    </p:extLst>
  </p:cSld>
  <p:clrMapOvr>
    <a:masterClrMapping/>
  </p:clrMapOvr>
  <p:transition xmlns:p14="http://schemas.microsoft.com/office/powerpoint/2010/mai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4" name="Picture 10" descr="photo6_72dpi"/>
          <p:cNvPicPr>
            <a:picLocks noChangeAspect="1" noChangeArrowheads="1"/>
          </p:cNvPicPr>
          <p:nvPr userDrawn="1"/>
        </p:nvPicPr>
        <p:blipFill>
          <a:blip r:embed="rId2" cstate="print"/>
          <a:srcRect/>
          <a:stretch>
            <a:fillRect/>
          </a:stretch>
        </p:blipFill>
        <p:spPr bwMode="auto">
          <a:xfrm>
            <a:off x="0" y="4267200"/>
            <a:ext cx="1150938" cy="2590800"/>
          </a:xfrm>
          <a:prstGeom prst="rect">
            <a:avLst/>
          </a:prstGeom>
          <a:noFill/>
          <a:ln w="9525">
            <a:noFill/>
            <a:miter lim="800000"/>
            <a:headEnd/>
            <a:tailEnd/>
          </a:ln>
        </p:spPr>
      </p:pic>
      <p:pic>
        <p:nvPicPr>
          <p:cNvPr id="5" name="Picture 9" descr="background_72dpi"/>
          <p:cNvPicPr>
            <a:picLocks noChangeAspect="1" noChangeArrowheads="1"/>
          </p:cNvPicPr>
          <p:nvPr userDrawn="1"/>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p:cNvSpPr>
            <a:spLocks noGrp="1"/>
          </p:cNvSpPr>
          <p:nvPr>
            <p:ph type="sldNum" sz="quarter" idx="12"/>
          </p:nvPr>
        </p:nvSpPr>
        <p:spPr/>
        <p:txBody>
          <a:bodyPr/>
          <a:lstStyle>
            <a:lvl1pPr>
              <a:defRPr/>
            </a:lvl1pPr>
          </a:lstStyle>
          <a:p>
            <a:pPr>
              <a:defRPr/>
            </a:pPr>
            <a:fld id="{6EFF1C96-EA4C-41EB-9721-B8846F86BDB5}" type="slidenum">
              <a:rPr lang="en-US">
                <a:solidFill>
                  <a:srgbClr val="808080"/>
                </a:solidFill>
              </a:rPr>
              <a:pPr>
                <a:defRPr/>
              </a:pPr>
              <a:t>‹#›</a:t>
            </a:fld>
            <a:endParaRPr lang="en-US">
              <a:solidFill>
                <a:srgbClr val="000000"/>
              </a:solidFill>
            </a:endParaRPr>
          </a:p>
        </p:txBody>
      </p:sp>
    </p:spTree>
    <p:extLst>
      <p:ext uri="{BB962C8B-B14F-4D97-AF65-F5344CB8AC3E}">
        <p14:creationId xmlns:p14="http://schemas.microsoft.com/office/powerpoint/2010/main" val="501267282"/>
      </p:ext>
    </p:extLst>
  </p:cSld>
  <p:clrMapOvr>
    <a:masterClrMapping/>
  </p:clrMapOvr>
  <p:transition xmlns:p14="http://schemas.microsoft.com/office/powerpoint/2010/mai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4" name="Picture 12" descr="photo9_72dpi"/>
          <p:cNvPicPr>
            <a:picLocks noChangeAspect="1" noChangeArrowheads="1"/>
          </p:cNvPicPr>
          <p:nvPr userDrawn="1"/>
        </p:nvPicPr>
        <p:blipFill>
          <a:blip r:embed="rId2" cstate="print"/>
          <a:srcRect/>
          <a:stretch>
            <a:fillRect/>
          </a:stretch>
        </p:blipFill>
        <p:spPr bwMode="auto">
          <a:xfrm>
            <a:off x="0" y="4314825"/>
            <a:ext cx="1143000" cy="2543175"/>
          </a:xfrm>
          <a:prstGeom prst="rect">
            <a:avLst/>
          </a:prstGeom>
          <a:noFill/>
          <a:ln w="9525">
            <a:noFill/>
            <a:miter lim="800000"/>
            <a:headEnd/>
            <a:tailEnd/>
          </a:ln>
        </p:spPr>
      </p:pic>
      <p:pic>
        <p:nvPicPr>
          <p:cNvPr id="5" name="Picture 9" descr="background_72dpi"/>
          <p:cNvPicPr>
            <a:picLocks noChangeAspect="1" noChangeArrowheads="1"/>
          </p:cNvPicPr>
          <p:nvPr userDrawn="1"/>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p:cNvSpPr>
            <a:spLocks noGrp="1"/>
          </p:cNvSpPr>
          <p:nvPr>
            <p:ph type="sldNum" sz="quarter" idx="12"/>
          </p:nvPr>
        </p:nvSpPr>
        <p:spPr/>
        <p:txBody>
          <a:bodyPr/>
          <a:lstStyle>
            <a:lvl1pPr>
              <a:defRPr/>
            </a:lvl1pPr>
          </a:lstStyle>
          <a:p>
            <a:pPr>
              <a:defRPr/>
            </a:pPr>
            <a:fld id="{B356FA1C-7703-4E8D-99E3-FA1B27247F01}" type="slidenum">
              <a:rPr lang="en-US">
                <a:solidFill>
                  <a:srgbClr val="808080"/>
                </a:solidFill>
              </a:rPr>
              <a:pPr>
                <a:defRPr/>
              </a:pPr>
              <a:t>‹#›</a:t>
            </a:fld>
            <a:endParaRPr lang="en-US">
              <a:solidFill>
                <a:srgbClr val="000000"/>
              </a:solidFill>
            </a:endParaRPr>
          </a:p>
        </p:txBody>
      </p:sp>
    </p:spTree>
    <p:extLst>
      <p:ext uri="{BB962C8B-B14F-4D97-AF65-F5344CB8AC3E}">
        <p14:creationId xmlns:p14="http://schemas.microsoft.com/office/powerpoint/2010/main" val="42128386"/>
      </p:ext>
    </p:extLst>
  </p:cSld>
  <p:clrMapOvr>
    <a:masterClrMapping/>
  </p:clrMapOvr>
  <p:transition xmlns:p14="http://schemas.microsoft.com/office/powerpoint/2010/mai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4" name="Picture 12" descr="photo2_72dpi"/>
          <p:cNvPicPr>
            <a:picLocks noChangeAspect="1" noChangeArrowheads="1"/>
          </p:cNvPicPr>
          <p:nvPr userDrawn="1"/>
        </p:nvPicPr>
        <p:blipFill>
          <a:blip r:embed="rId2" cstate="print"/>
          <a:srcRect/>
          <a:stretch>
            <a:fillRect/>
          </a:stretch>
        </p:blipFill>
        <p:spPr bwMode="auto">
          <a:xfrm>
            <a:off x="0" y="4349750"/>
            <a:ext cx="1219200" cy="2508250"/>
          </a:xfrm>
          <a:prstGeom prst="rect">
            <a:avLst/>
          </a:prstGeom>
          <a:noFill/>
          <a:ln w="9525">
            <a:noFill/>
            <a:miter lim="800000"/>
            <a:headEnd/>
            <a:tailEnd/>
          </a:ln>
        </p:spPr>
      </p:pic>
      <p:pic>
        <p:nvPicPr>
          <p:cNvPr id="5" name="Picture 9" descr="background_72dpi"/>
          <p:cNvPicPr>
            <a:picLocks noChangeAspect="1" noChangeArrowheads="1"/>
          </p:cNvPicPr>
          <p:nvPr userDrawn="1"/>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p:cNvSpPr>
            <a:spLocks noGrp="1"/>
          </p:cNvSpPr>
          <p:nvPr>
            <p:ph type="sldNum" sz="quarter" idx="12"/>
          </p:nvPr>
        </p:nvSpPr>
        <p:spPr/>
        <p:txBody>
          <a:bodyPr/>
          <a:lstStyle>
            <a:lvl1pPr>
              <a:defRPr/>
            </a:lvl1pPr>
          </a:lstStyle>
          <a:p>
            <a:pPr>
              <a:defRPr/>
            </a:pPr>
            <a:fld id="{FE99C6BD-AF13-404F-85B7-37E5505CABDD}" type="slidenum">
              <a:rPr lang="en-US">
                <a:solidFill>
                  <a:srgbClr val="808080"/>
                </a:solidFill>
              </a:rPr>
              <a:pPr>
                <a:defRPr/>
              </a:pPr>
              <a:t>‹#›</a:t>
            </a:fld>
            <a:endParaRPr lang="en-US">
              <a:solidFill>
                <a:srgbClr val="000000"/>
              </a:solidFill>
            </a:endParaRPr>
          </a:p>
        </p:txBody>
      </p:sp>
    </p:spTree>
    <p:extLst>
      <p:ext uri="{BB962C8B-B14F-4D97-AF65-F5344CB8AC3E}">
        <p14:creationId xmlns:p14="http://schemas.microsoft.com/office/powerpoint/2010/main" val="3277328425"/>
      </p:ext>
    </p:extLst>
  </p:cSld>
  <p:clrMapOvr>
    <a:masterClrMapping/>
  </p:clrMapOvr>
  <p:transition xmlns:p14="http://schemas.microsoft.com/office/powerpoint/2010/mai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619500" cy="4267200"/>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19700" y="1600200"/>
            <a:ext cx="3619500" cy="4267200"/>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3788A5E-7ADD-4120-96B4-B5A33F5C9F25}" type="slidenum">
              <a:rPr lang="en-US">
                <a:solidFill>
                  <a:srgbClr val="808080"/>
                </a:solidFill>
              </a:rPr>
              <a:pPr>
                <a:defRPr/>
              </a:pPr>
              <a:t>‹#›</a:t>
            </a:fld>
            <a:endParaRPr lang="en-US">
              <a:solidFill>
                <a:srgbClr val="000000"/>
              </a:solidFill>
            </a:endParaRPr>
          </a:p>
        </p:txBody>
      </p:sp>
    </p:spTree>
    <p:extLst>
      <p:ext uri="{BB962C8B-B14F-4D97-AF65-F5344CB8AC3E}">
        <p14:creationId xmlns:p14="http://schemas.microsoft.com/office/powerpoint/2010/main" val="2553082091"/>
      </p:ext>
    </p:extLst>
  </p:cSld>
  <p:clrMapOvr>
    <a:masterClrMapping/>
  </p:clrMapOvr>
  <p:transition xmlns:p14="http://schemas.microsoft.com/office/powerpoint/2010/mai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ext Box 15"/>
          <p:cNvSpPr txBox="1">
            <a:spLocks noChangeArrowheads="1"/>
          </p:cNvSpPr>
          <p:nvPr userDrawn="1"/>
        </p:nvSpPr>
        <p:spPr bwMode="auto">
          <a:xfrm>
            <a:off x="1371600" y="3124200"/>
            <a:ext cx="7391400" cy="366713"/>
          </a:xfrm>
          <a:prstGeom prst="rect">
            <a:avLst/>
          </a:prstGeom>
          <a:noFill/>
          <a:ln w="9525">
            <a:noFill/>
            <a:miter lim="800000"/>
            <a:headEnd/>
            <a:tailEnd/>
          </a:ln>
        </p:spPr>
        <p:txBody>
          <a:bodyPr>
            <a:spAutoFit/>
          </a:bodyPr>
          <a:lstStyle/>
          <a:p>
            <a:pPr algn="ctr" eaLnBrk="0" fontAlgn="base" hangingPunct="0">
              <a:spcBef>
                <a:spcPct val="50000"/>
              </a:spcBef>
              <a:spcAft>
                <a:spcPct val="0"/>
              </a:spcAft>
              <a:defRPr/>
            </a:pPr>
            <a:r>
              <a:rPr lang="en-US" dirty="0">
                <a:solidFill>
                  <a:srgbClr val="31558D"/>
                </a:solidFill>
                <a:latin typeface="Garamond" pitchFamily="1" charset="0"/>
              </a:rPr>
              <a:t>E X P A N D I N G    F A M I L Y    P L A N </a:t>
            </a:r>
            <a:r>
              <a:rPr lang="en-US" dirty="0" err="1">
                <a:solidFill>
                  <a:srgbClr val="31558D"/>
                </a:solidFill>
                <a:latin typeface="Garamond" pitchFamily="1" charset="0"/>
              </a:rPr>
              <a:t>N</a:t>
            </a:r>
            <a:r>
              <a:rPr lang="en-US" dirty="0">
                <a:solidFill>
                  <a:srgbClr val="31558D"/>
                </a:solidFill>
                <a:latin typeface="Garamond" pitchFamily="1" charset="0"/>
              </a:rPr>
              <a:t> I N G    O P T I O N S</a:t>
            </a:r>
          </a:p>
        </p:txBody>
      </p:sp>
      <p:pic>
        <p:nvPicPr>
          <p:cNvPr id="3" name="Picture 9" descr="IRHlogo_RGB_transback.png"/>
          <p:cNvPicPr>
            <a:picLocks noChangeAspect="1"/>
          </p:cNvPicPr>
          <p:nvPr userDrawn="1"/>
        </p:nvPicPr>
        <p:blipFill>
          <a:blip r:embed="rId2" cstate="print"/>
          <a:srcRect/>
          <a:stretch>
            <a:fillRect/>
          </a:stretch>
        </p:blipFill>
        <p:spPr bwMode="auto">
          <a:xfrm>
            <a:off x="4876800" y="2133600"/>
            <a:ext cx="2819400" cy="677863"/>
          </a:xfrm>
          <a:prstGeom prst="rect">
            <a:avLst/>
          </a:prstGeom>
          <a:noFill/>
          <a:ln w="9525">
            <a:noFill/>
            <a:miter lim="800000"/>
            <a:headEnd/>
            <a:tailEnd/>
          </a:ln>
        </p:spPr>
      </p:pic>
      <p:pic>
        <p:nvPicPr>
          <p:cNvPr id="4" name="Picture 10" descr="Horizontal_RGB_600.bmp"/>
          <p:cNvPicPr>
            <a:picLocks noChangeAspect="1"/>
          </p:cNvPicPr>
          <p:nvPr userDrawn="1"/>
        </p:nvPicPr>
        <p:blipFill>
          <a:blip r:embed="rId3" cstate="print">
            <a:clrChange>
              <a:clrFrom>
                <a:srgbClr val="FFFFFF"/>
              </a:clrFrom>
              <a:clrTo>
                <a:srgbClr val="FFFFFF">
                  <a:alpha val="0"/>
                </a:srgbClr>
              </a:clrTo>
            </a:clrChange>
          </a:blip>
          <a:srcRect/>
          <a:stretch>
            <a:fillRect/>
          </a:stretch>
        </p:blipFill>
        <p:spPr bwMode="auto">
          <a:xfrm>
            <a:off x="1752600" y="1828800"/>
            <a:ext cx="3355975" cy="1295400"/>
          </a:xfrm>
          <a:prstGeom prst="rect">
            <a:avLst/>
          </a:prstGeom>
          <a:noFill/>
          <a:ln w="9525">
            <a:noFill/>
            <a:miter lim="800000"/>
            <a:headEnd/>
            <a:tailEnd/>
          </a:ln>
        </p:spPr>
      </p:pic>
    </p:spTree>
    <p:extLst>
      <p:ext uri="{BB962C8B-B14F-4D97-AF65-F5344CB8AC3E}">
        <p14:creationId xmlns:p14="http://schemas.microsoft.com/office/powerpoint/2010/main" val="1897233584"/>
      </p:ext>
    </p:extLst>
  </p:cSld>
  <p:clrMapOvr>
    <a:masterClrMapping/>
  </p:clrMapOvr>
  <p:transition xmlns:p14="http://schemas.microsoft.com/office/powerpoint/2010/mai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userDrawn="1"/>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userDrawn="1"/>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9FD12637-0EDE-41DA-8806-326F9C8D5B7B}" type="datetimeFigureOut">
              <a:rPr lang="en-US"/>
              <a:pPr>
                <a:defRPr/>
              </a:pPr>
              <a:t>08/06/2014</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rgbClr val="000000"/>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rgbClr val="000000"/>
                </a:solidFill>
              </a:defRPr>
            </a:lvl1pPr>
          </a:lstStyle>
          <a:p>
            <a:pPr>
              <a:defRPr/>
            </a:pPr>
            <a:fld id="{21F73CBF-13D8-4615-8BA1-D45F486AF847}" type="slidenum">
              <a:rPr lang="en-US"/>
              <a:pPr>
                <a:defRPr/>
              </a:pPr>
              <a:t>‹#›</a:t>
            </a:fld>
            <a:endParaRPr lang="en-US"/>
          </a:p>
        </p:txBody>
      </p:sp>
    </p:spTree>
    <p:extLst>
      <p:ext uri="{BB962C8B-B14F-4D97-AF65-F5344CB8AC3E}">
        <p14:creationId xmlns:p14="http://schemas.microsoft.com/office/powerpoint/2010/main" val="112038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5C83BD-9A24-4B42-ADA3-9F924B3571D3}" type="datetimeFigureOut">
              <a:rPr lang="en-US" smtClean="0"/>
              <a:t>08/06/2014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A6364D-FBCD-45EE-9207-7529A6D5DD01}" type="slidenum">
              <a:rPr lang="en-US" smtClean="0"/>
              <a:t>‹#›</a:t>
            </a:fld>
            <a:endParaRPr lang="en-US"/>
          </a:p>
        </p:txBody>
      </p:sp>
    </p:spTree>
    <p:extLst>
      <p:ext uri="{BB962C8B-B14F-4D97-AF65-F5344CB8AC3E}">
        <p14:creationId xmlns:p14="http://schemas.microsoft.com/office/powerpoint/2010/main" val="29365589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7AD2768A-9855-4D75-B18C-9316696D46C8}" type="datetimeFigureOut">
              <a:rPr lang="en-US"/>
              <a:pPr>
                <a:defRPr/>
              </a:pPr>
              <a:t>08/06/2014</a:t>
            </a:fld>
            <a:endParaRPr lang="en-US"/>
          </a:p>
        </p:txBody>
      </p:sp>
      <p:sp>
        <p:nvSpPr>
          <p:cNvPr id="6" name="Footer Placeholder 16"/>
          <p:cNvSpPr>
            <a:spLocks noGrp="1"/>
          </p:cNvSpPr>
          <p:nvPr>
            <p:ph type="ftr" sz="quarter" idx="11"/>
          </p:nvPr>
        </p:nvSpPr>
        <p:spPr>
          <a:xfrm>
            <a:off x="2085975" y="236538"/>
            <a:ext cx="5867400" cy="365125"/>
          </a:xfrm>
        </p:spPr>
        <p:txBody>
          <a:bodyPr/>
          <a:lstStyle>
            <a:lvl1pPr algn="r">
              <a:defRPr>
                <a:solidFill>
                  <a:srgbClr val="000000"/>
                </a:solidFill>
              </a:defRPr>
            </a:lvl1pPr>
          </a:lstStyle>
          <a:p>
            <a:pPr>
              <a:defRPr/>
            </a:pPr>
            <a:endParaRPr lang="en-US"/>
          </a:p>
        </p:txBody>
      </p:sp>
      <p:sp>
        <p:nvSpPr>
          <p:cNvPr id="7" name="Slide Number Placeholder 28"/>
          <p:cNvSpPr>
            <a:spLocks noGrp="1"/>
          </p:cNvSpPr>
          <p:nvPr>
            <p:ph type="sldNum" sz="quarter" idx="12"/>
          </p:nvPr>
        </p:nvSpPr>
        <p:spPr>
          <a:xfrm>
            <a:off x="8001000" y="228600"/>
            <a:ext cx="838200" cy="381000"/>
          </a:xfrm>
        </p:spPr>
        <p:txBody>
          <a:bodyPr/>
          <a:lstStyle>
            <a:lvl1pPr>
              <a:defRPr>
                <a:solidFill>
                  <a:srgbClr val="000000"/>
                </a:solidFill>
              </a:defRPr>
            </a:lvl1pPr>
          </a:lstStyle>
          <a:p>
            <a:pPr>
              <a:defRPr/>
            </a:pPr>
            <a:fld id="{512A166A-3FB1-4DDA-8573-FE083121AE33}" type="slidenum">
              <a:rPr lang="en-US"/>
              <a:pPr>
                <a:defRPr/>
              </a:pPr>
              <a:t>‹#›</a:t>
            </a:fld>
            <a:endParaRPr lang="en-US"/>
          </a:p>
        </p:txBody>
      </p:sp>
    </p:spTree>
    <p:extLst>
      <p:ext uri="{BB962C8B-B14F-4D97-AF65-F5344CB8AC3E}">
        <p14:creationId xmlns:p14="http://schemas.microsoft.com/office/powerpoint/2010/main" val="28898295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35C9965-EA60-45E4-85D8-2EFDB3EA8DF8}" type="datetimeFigureOut">
              <a:rPr lang="en-US"/>
              <a:pPr>
                <a:defRPr/>
              </a:pPr>
              <a:t>08/06/2014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1FFF01E-8F6C-4274-AC0B-77100AE26BED}" type="slidenum">
              <a:rPr lang="en-US"/>
              <a:pPr>
                <a:defRPr/>
              </a:pPr>
              <a:t>‹#›</a:t>
            </a:fld>
            <a:endParaRPr lang="en-US"/>
          </a:p>
        </p:txBody>
      </p:sp>
    </p:spTree>
    <p:extLst>
      <p:ext uri="{BB962C8B-B14F-4D97-AF65-F5344CB8AC3E}">
        <p14:creationId xmlns:p14="http://schemas.microsoft.com/office/powerpoint/2010/main" val="938426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E5A509A9-4C3A-4389-BAD8-5C8CCD8A8721}" type="datetimeFigureOut">
              <a:rPr lang="en-US"/>
              <a:pPr>
                <a:defRPr/>
              </a:pPr>
              <a:t>08/06/2014</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03D0C483-5AEE-4ABF-9121-FC7A8B0CEEF6}"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601801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28AEF4F6-2AB4-4E1B-9A0F-2637B6C56199}" type="datetimeFigureOut">
              <a:rPr lang="en-US"/>
              <a:pPr>
                <a:defRPr/>
              </a:pPr>
              <a:t>08/06/2014</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33A07811-A3B9-42B2-9890-BFD6F9889883}"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7871384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A1E8A3BC-9076-4824-A855-BEB52F4C9512}" type="datetimeFigureOut">
              <a:rPr lang="en-US"/>
              <a:pPr>
                <a:defRPr/>
              </a:pPr>
              <a:t>08/06/2014</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35DE6E04-AE0A-4169-BE84-5CB7A08C4FE3}"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3405589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5835A273-9367-47B7-A6AF-581090DC64A6}" type="datetimeFigureOut">
              <a:rPr lang="en-US"/>
              <a:pPr>
                <a:defRPr/>
              </a:pPr>
              <a:t>08/06/2014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9023DDF7-1FC8-42D4-B7B3-3C10BF0FF6B3}" type="slidenum">
              <a:rPr lang="en-US"/>
              <a:pPr>
                <a:defRPr/>
              </a:pPr>
              <a:t>‹#›</a:t>
            </a:fld>
            <a:endParaRPr lang="en-US"/>
          </a:p>
        </p:txBody>
      </p:sp>
    </p:spTree>
    <p:extLst>
      <p:ext uri="{BB962C8B-B14F-4D97-AF65-F5344CB8AC3E}">
        <p14:creationId xmlns:p14="http://schemas.microsoft.com/office/powerpoint/2010/main" val="13737792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E5563F6-782C-49B6-8618-D4DFA1B8A6F9}" type="datetimeFigureOut">
              <a:rPr lang="en-US"/>
              <a:pPr>
                <a:defRPr/>
              </a:pPr>
              <a:t>08/06/2014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000000"/>
                </a:solidFill>
              </a:defRPr>
            </a:lvl1pPr>
          </a:lstStyle>
          <a:p>
            <a:pPr>
              <a:defRPr/>
            </a:pPr>
            <a:fld id="{FFF817BB-BBF4-48CB-99A8-0FE1D57C08DC}" type="slidenum">
              <a:rPr lang="en-US"/>
              <a:pPr>
                <a:defRPr/>
              </a:pPr>
              <a:t>‹#›</a:t>
            </a:fld>
            <a:endParaRPr lang="en-US"/>
          </a:p>
        </p:txBody>
      </p:sp>
    </p:spTree>
    <p:extLst>
      <p:ext uri="{BB962C8B-B14F-4D97-AF65-F5344CB8AC3E}">
        <p14:creationId xmlns:p14="http://schemas.microsoft.com/office/powerpoint/2010/main" val="39065847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8224439-4318-4824-AC9C-545CFCDD2716}" type="datetimeFigureOut">
              <a:rPr lang="en-US"/>
              <a:pPr>
                <a:defRPr/>
              </a:pPr>
              <a:t>08/06/2014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86E60AB-3544-4304-A6C6-894B422FA1FD}" type="slidenum">
              <a:rPr lang="en-US"/>
              <a:pPr>
                <a:defRPr/>
              </a:pPr>
              <a:t>‹#›</a:t>
            </a:fld>
            <a:endParaRPr lang="en-US"/>
          </a:p>
        </p:txBody>
      </p:sp>
    </p:spTree>
    <p:extLst>
      <p:ext uri="{BB962C8B-B14F-4D97-AF65-F5344CB8AC3E}">
        <p14:creationId xmlns:p14="http://schemas.microsoft.com/office/powerpoint/2010/main" val="21887039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92EB844D-30EA-4413-BDA7-7C29FBAD3953}" type="datetimeFigureOut">
              <a:rPr lang="en-US"/>
              <a:pPr>
                <a:defRPr/>
              </a:pPr>
              <a:t>08/06/2014</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2C962DE2-B62A-4307-AE96-72819FF59246}"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13070657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57B582E-54BD-4DA6-AE58-98A5CFAAA81B}" type="datetimeFigureOut">
              <a:rPr lang="en-US"/>
              <a:pPr>
                <a:defRPr/>
              </a:pPr>
              <a:t>08/06/2014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18C4F11-44BF-4235-860D-4F6887ADCEA8}" type="slidenum">
              <a:rPr lang="en-US"/>
              <a:pPr>
                <a:defRPr/>
              </a:pPr>
              <a:t>‹#›</a:t>
            </a:fld>
            <a:endParaRPr lang="en-US"/>
          </a:p>
        </p:txBody>
      </p:sp>
    </p:spTree>
    <p:extLst>
      <p:ext uri="{BB962C8B-B14F-4D97-AF65-F5344CB8AC3E}">
        <p14:creationId xmlns:p14="http://schemas.microsoft.com/office/powerpoint/2010/main" val="383575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C83BD-9A24-4B42-ADA3-9F924B3571D3}" type="datetimeFigureOut">
              <a:rPr lang="en-US" smtClean="0"/>
              <a:t>08/06/2014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A6364D-FBCD-45EE-9207-7529A6D5DD01}" type="slidenum">
              <a:rPr lang="en-US" smtClean="0"/>
              <a:t>‹#›</a:t>
            </a:fld>
            <a:endParaRPr lang="en-US"/>
          </a:p>
        </p:txBody>
      </p:sp>
    </p:spTree>
    <p:extLst>
      <p:ext uri="{BB962C8B-B14F-4D97-AF65-F5344CB8AC3E}">
        <p14:creationId xmlns:p14="http://schemas.microsoft.com/office/powerpoint/2010/main" val="16023470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4C24B967-134A-42AC-A5B3-08282065E38F}" type="datetimeFigureOut">
              <a:rPr lang="en-US"/>
              <a:pPr>
                <a:defRPr/>
              </a:pPr>
              <a:t>08/06/2014</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C35B0706-E4F6-407F-A9DE-55DF775AF1FC}" type="slidenum">
              <a:rPr lang="en-US"/>
              <a:pPr>
                <a:defRPr/>
              </a:pPr>
              <a:t>‹#›</a:t>
            </a:fld>
            <a:endParaRPr lang="en-US"/>
          </a:p>
        </p:txBody>
      </p:sp>
    </p:spTree>
    <p:extLst>
      <p:ext uri="{BB962C8B-B14F-4D97-AF65-F5344CB8AC3E}">
        <p14:creationId xmlns:p14="http://schemas.microsoft.com/office/powerpoint/2010/main" val="18747184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B9CCCDFE-D186-4BB1-868C-9E43FDFDE304}" type="slidenum">
              <a:rPr lang="en-US">
                <a:solidFill>
                  <a:srgbClr val="808080"/>
                </a:solidFill>
              </a:rPr>
              <a:pPr>
                <a:defRPr/>
              </a:pPr>
              <a:t>‹#›</a:t>
            </a:fld>
            <a:endParaRPr lang="en-US" dirty="0">
              <a:solidFill>
                <a:srgbClr val="000000"/>
              </a:solidFill>
            </a:endParaRPr>
          </a:p>
        </p:txBody>
      </p:sp>
    </p:spTree>
    <p:extLst>
      <p:ext uri="{BB962C8B-B14F-4D97-AF65-F5344CB8AC3E}">
        <p14:creationId xmlns:p14="http://schemas.microsoft.com/office/powerpoint/2010/main" val="3394220150"/>
      </p:ext>
    </p:extLst>
  </p:cSld>
  <p:clrMapOvr>
    <a:masterClrMapping/>
  </p:clrMapOvr>
  <p:transition xmlns:p14="http://schemas.microsoft.com/office/powerpoint/2010/mai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2831697-346B-4CEC-B403-6F2C04E5F783}" type="slidenum">
              <a:rPr lang="en-US">
                <a:solidFill>
                  <a:srgbClr val="808080"/>
                </a:solidFill>
              </a:rPr>
              <a:pPr>
                <a:defRPr/>
              </a:pPr>
              <a:t>‹#›</a:t>
            </a:fld>
            <a:endParaRPr lang="en-US" dirty="0">
              <a:solidFill>
                <a:srgbClr val="000000"/>
              </a:solidFill>
            </a:endParaRPr>
          </a:p>
        </p:txBody>
      </p:sp>
    </p:spTree>
    <p:extLst>
      <p:ext uri="{BB962C8B-B14F-4D97-AF65-F5344CB8AC3E}">
        <p14:creationId xmlns:p14="http://schemas.microsoft.com/office/powerpoint/2010/main" val="3482263810"/>
      </p:ext>
    </p:extLst>
  </p:cSld>
  <p:clrMapOvr>
    <a:masterClrMapping/>
  </p:clrMapOvr>
  <p:transition xmlns:p14="http://schemas.microsoft.com/office/powerpoint/2010/mai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DA77A806-7816-4500-BC23-45D7B399034F}" type="slidenum">
              <a:rPr lang="en-US">
                <a:solidFill>
                  <a:srgbClr val="808080"/>
                </a:solidFill>
              </a:rPr>
              <a:pPr>
                <a:defRPr/>
              </a:pPr>
              <a:t>‹#›</a:t>
            </a:fld>
            <a:endParaRPr lang="en-US" dirty="0">
              <a:solidFill>
                <a:srgbClr val="000000"/>
              </a:solidFill>
            </a:endParaRPr>
          </a:p>
        </p:txBody>
      </p:sp>
    </p:spTree>
    <p:extLst>
      <p:ext uri="{BB962C8B-B14F-4D97-AF65-F5344CB8AC3E}">
        <p14:creationId xmlns:p14="http://schemas.microsoft.com/office/powerpoint/2010/main" val="4250663935"/>
      </p:ext>
    </p:extLst>
  </p:cSld>
  <p:clrMapOvr>
    <a:masterClrMapping/>
  </p:clrMapOvr>
  <p:transition xmlns:p14="http://schemas.microsoft.com/office/powerpoint/2010/mai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6195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36195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06CADB5F-9B96-4ECC-9D78-0D5F5B3E334D}" type="slidenum">
              <a:rPr lang="en-US">
                <a:solidFill>
                  <a:srgbClr val="808080"/>
                </a:solidFill>
              </a:rPr>
              <a:pPr>
                <a:defRPr/>
              </a:pPr>
              <a:t>‹#›</a:t>
            </a:fld>
            <a:endParaRPr lang="en-US" dirty="0">
              <a:solidFill>
                <a:srgbClr val="000000"/>
              </a:solidFill>
            </a:endParaRPr>
          </a:p>
        </p:txBody>
      </p:sp>
    </p:spTree>
    <p:extLst>
      <p:ext uri="{BB962C8B-B14F-4D97-AF65-F5344CB8AC3E}">
        <p14:creationId xmlns:p14="http://schemas.microsoft.com/office/powerpoint/2010/main" val="3748210193"/>
      </p:ext>
    </p:extLst>
  </p:cSld>
  <p:clrMapOvr>
    <a:masterClrMapping/>
  </p:clrMapOvr>
  <p:transition xmlns:p14="http://schemas.microsoft.com/office/powerpoint/2010/mai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E227FC81-3B1F-4C5A-A8F5-210EFCA515F0}" type="slidenum">
              <a:rPr lang="en-US">
                <a:solidFill>
                  <a:srgbClr val="808080"/>
                </a:solidFill>
              </a:rPr>
              <a:pPr>
                <a:defRPr/>
              </a:pPr>
              <a:t>‹#›</a:t>
            </a:fld>
            <a:endParaRPr lang="en-US" dirty="0">
              <a:solidFill>
                <a:srgbClr val="000000"/>
              </a:solidFill>
            </a:endParaRPr>
          </a:p>
        </p:txBody>
      </p:sp>
    </p:spTree>
    <p:extLst>
      <p:ext uri="{BB962C8B-B14F-4D97-AF65-F5344CB8AC3E}">
        <p14:creationId xmlns:p14="http://schemas.microsoft.com/office/powerpoint/2010/main" val="518983745"/>
      </p:ext>
    </p:extLst>
  </p:cSld>
  <p:clrMapOvr>
    <a:masterClrMapping/>
  </p:clrMapOvr>
  <p:transition xmlns:p14="http://schemas.microsoft.com/office/powerpoint/2010/mai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67B82C70-A18A-4AA9-8041-E396D10098B9}" type="slidenum">
              <a:rPr lang="en-US">
                <a:solidFill>
                  <a:srgbClr val="808080"/>
                </a:solidFill>
              </a:rPr>
              <a:pPr>
                <a:defRPr/>
              </a:pPr>
              <a:t>‹#›</a:t>
            </a:fld>
            <a:endParaRPr lang="en-US" dirty="0">
              <a:solidFill>
                <a:srgbClr val="000000"/>
              </a:solidFill>
            </a:endParaRPr>
          </a:p>
        </p:txBody>
      </p:sp>
    </p:spTree>
    <p:extLst>
      <p:ext uri="{BB962C8B-B14F-4D97-AF65-F5344CB8AC3E}">
        <p14:creationId xmlns:p14="http://schemas.microsoft.com/office/powerpoint/2010/main" val="3207590199"/>
      </p:ext>
    </p:extLst>
  </p:cSld>
  <p:clrMapOvr>
    <a:masterClrMapping/>
  </p:clrMapOvr>
  <p:transition xmlns:p14="http://schemas.microsoft.com/office/powerpoint/2010/mai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362A087A-1483-46C2-ABF1-3FCD08815395}" type="slidenum">
              <a:rPr lang="en-US">
                <a:solidFill>
                  <a:srgbClr val="808080"/>
                </a:solidFill>
              </a:rPr>
              <a:pPr>
                <a:defRPr/>
              </a:pPr>
              <a:t>‹#›</a:t>
            </a:fld>
            <a:endParaRPr lang="en-US" dirty="0">
              <a:solidFill>
                <a:srgbClr val="000000"/>
              </a:solidFill>
            </a:endParaRPr>
          </a:p>
        </p:txBody>
      </p:sp>
    </p:spTree>
    <p:extLst>
      <p:ext uri="{BB962C8B-B14F-4D97-AF65-F5344CB8AC3E}">
        <p14:creationId xmlns:p14="http://schemas.microsoft.com/office/powerpoint/2010/main" val="178035329"/>
      </p:ext>
    </p:extLst>
  </p:cSld>
  <p:clrMapOvr>
    <a:masterClrMapping/>
  </p:clrMapOvr>
  <p:transition xmlns:p14="http://schemas.microsoft.com/office/powerpoint/2010/mai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14F2B1D-EDC1-44DE-AF4A-752DC07FE79A}" type="slidenum">
              <a:rPr lang="en-US">
                <a:solidFill>
                  <a:srgbClr val="808080"/>
                </a:solidFill>
              </a:rPr>
              <a:pPr>
                <a:defRPr/>
              </a:pPr>
              <a:t>‹#›</a:t>
            </a:fld>
            <a:endParaRPr lang="en-US" dirty="0">
              <a:solidFill>
                <a:srgbClr val="000000"/>
              </a:solidFill>
            </a:endParaRPr>
          </a:p>
        </p:txBody>
      </p:sp>
    </p:spTree>
    <p:extLst>
      <p:ext uri="{BB962C8B-B14F-4D97-AF65-F5344CB8AC3E}">
        <p14:creationId xmlns:p14="http://schemas.microsoft.com/office/powerpoint/2010/main" val="662242366"/>
      </p:ext>
    </p:extLst>
  </p:cSld>
  <p:clrMapOvr>
    <a:masterClrMapping/>
  </p:clrMapOvr>
  <p:transition xmlns:p14="http://schemas.microsoft.com/office/powerpoint/2010/mai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FDF8EFE0-CF0C-4171-8CC7-6ADFD297ABAF}" type="slidenum">
              <a:rPr lang="en-US">
                <a:solidFill>
                  <a:srgbClr val="808080"/>
                </a:solidFill>
              </a:rPr>
              <a:pPr>
                <a:defRPr/>
              </a:pPr>
              <a:t>‹#›</a:t>
            </a:fld>
            <a:endParaRPr lang="en-US" dirty="0">
              <a:solidFill>
                <a:srgbClr val="000000"/>
              </a:solidFill>
            </a:endParaRPr>
          </a:p>
        </p:txBody>
      </p:sp>
    </p:spTree>
    <p:extLst>
      <p:ext uri="{BB962C8B-B14F-4D97-AF65-F5344CB8AC3E}">
        <p14:creationId xmlns:p14="http://schemas.microsoft.com/office/powerpoint/2010/main" val="1714593162"/>
      </p:ext>
    </p:extLst>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C83BD-9A24-4B42-ADA3-9F924B3571D3}" type="datetimeFigureOut">
              <a:rPr lang="en-US" smtClean="0"/>
              <a:t>08/06/2014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6364D-FBCD-45EE-9207-7529A6D5DD01}" type="slidenum">
              <a:rPr lang="en-US" smtClean="0"/>
              <a:t>‹#›</a:t>
            </a:fld>
            <a:endParaRPr lang="en-US"/>
          </a:p>
        </p:txBody>
      </p:sp>
    </p:spTree>
    <p:extLst>
      <p:ext uri="{BB962C8B-B14F-4D97-AF65-F5344CB8AC3E}">
        <p14:creationId xmlns:p14="http://schemas.microsoft.com/office/powerpoint/2010/main" val="32296091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AAA2D4C-C004-41BE-B9A9-E23B631E6322}" type="slidenum">
              <a:rPr lang="en-US">
                <a:solidFill>
                  <a:srgbClr val="808080"/>
                </a:solidFill>
              </a:rPr>
              <a:pPr>
                <a:defRPr/>
              </a:pPr>
              <a:t>‹#›</a:t>
            </a:fld>
            <a:endParaRPr lang="en-US" dirty="0">
              <a:solidFill>
                <a:srgbClr val="000000"/>
              </a:solidFill>
            </a:endParaRPr>
          </a:p>
        </p:txBody>
      </p:sp>
    </p:spTree>
    <p:extLst>
      <p:ext uri="{BB962C8B-B14F-4D97-AF65-F5344CB8AC3E}">
        <p14:creationId xmlns:p14="http://schemas.microsoft.com/office/powerpoint/2010/main" val="1469869111"/>
      </p:ext>
    </p:extLst>
  </p:cSld>
  <p:clrMapOvr>
    <a:masterClrMapping/>
  </p:clrMapOvr>
  <p:transition xmlns:p14="http://schemas.microsoft.com/office/powerpoint/2010/mai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914400"/>
            <a:ext cx="18669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914400"/>
            <a:ext cx="54483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03437E02-94DA-4EE8-B65E-7371F2CAB674}" type="slidenum">
              <a:rPr lang="en-US">
                <a:solidFill>
                  <a:srgbClr val="808080"/>
                </a:solidFill>
              </a:rPr>
              <a:pPr>
                <a:defRPr/>
              </a:pPr>
              <a:t>‹#›</a:t>
            </a:fld>
            <a:endParaRPr lang="en-US" dirty="0">
              <a:solidFill>
                <a:srgbClr val="000000"/>
              </a:solidFill>
            </a:endParaRPr>
          </a:p>
        </p:txBody>
      </p:sp>
    </p:spTree>
    <p:extLst>
      <p:ext uri="{BB962C8B-B14F-4D97-AF65-F5344CB8AC3E}">
        <p14:creationId xmlns:p14="http://schemas.microsoft.com/office/powerpoint/2010/main" val="2710075374"/>
      </p:ext>
    </p:extLst>
  </p:cSld>
  <p:clrMapOvr>
    <a:masterClrMapping/>
  </p:clrMapOvr>
  <p:transition xmlns:p14="http://schemas.microsoft.com/office/powerpoint/2010/mai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FC3BA3F4-08EB-4183-8FCE-5E2F95113980}" type="slidenum">
              <a:rPr lang="en-US">
                <a:solidFill>
                  <a:srgbClr val="808080"/>
                </a:solidFill>
              </a:rPr>
              <a:pPr>
                <a:defRPr/>
              </a:pPr>
              <a:t>‹#›</a:t>
            </a:fld>
            <a:endParaRPr lang="en-US">
              <a:solidFill>
                <a:srgbClr val="808080"/>
              </a:solidFill>
            </a:endParaRPr>
          </a:p>
        </p:txBody>
      </p:sp>
    </p:spTree>
    <p:extLst>
      <p:ext uri="{BB962C8B-B14F-4D97-AF65-F5344CB8AC3E}">
        <p14:creationId xmlns:p14="http://schemas.microsoft.com/office/powerpoint/2010/main" val="146816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C83BD-9A24-4B42-ADA3-9F924B3571D3}" type="datetimeFigureOut">
              <a:rPr lang="en-US" smtClean="0"/>
              <a:t>08/06/2014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6364D-FBCD-45EE-9207-7529A6D5DD01}" type="slidenum">
              <a:rPr lang="en-US" smtClean="0"/>
              <a:t>‹#›</a:t>
            </a:fld>
            <a:endParaRPr lang="en-US"/>
          </a:p>
        </p:txBody>
      </p:sp>
    </p:spTree>
    <p:extLst>
      <p:ext uri="{BB962C8B-B14F-4D97-AF65-F5344CB8AC3E}">
        <p14:creationId xmlns:p14="http://schemas.microsoft.com/office/powerpoint/2010/main" val="18791759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20" Type="http://schemas.openxmlformats.org/officeDocument/2006/relationships/slideLayout" Target="../slideLayouts/slideLayout31.xml"/><Relationship Id="rId21" Type="http://schemas.openxmlformats.org/officeDocument/2006/relationships/slideLayout" Target="../slideLayouts/slideLayout32.xml"/><Relationship Id="rId22" Type="http://schemas.openxmlformats.org/officeDocument/2006/relationships/slideLayout" Target="../slideLayouts/slideLayout33.xml"/><Relationship Id="rId23" Type="http://schemas.openxmlformats.org/officeDocument/2006/relationships/slideLayout" Target="../slideLayouts/slideLayout34.xml"/><Relationship Id="rId24" Type="http://schemas.openxmlformats.org/officeDocument/2006/relationships/slideLayout" Target="../slideLayouts/slideLayout35.xml"/><Relationship Id="rId25" Type="http://schemas.openxmlformats.org/officeDocument/2006/relationships/slideLayout" Target="../slideLayouts/slideLayout36.xml"/><Relationship Id="rId26" Type="http://schemas.openxmlformats.org/officeDocument/2006/relationships/slideLayout" Target="../slideLayouts/slideLayout37.xml"/><Relationship Id="rId27" Type="http://schemas.openxmlformats.org/officeDocument/2006/relationships/slideLayout" Target="../slideLayouts/slideLayout38.xml"/><Relationship Id="rId28" Type="http://schemas.openxmlformats.org/officeDocument/2006/relationships/slideLayout" Target="../slideLayouts/slideLayout39.xml"/><Relationship Id="rId29" Type="http://schemas.openxmlformats.org/officeDocument/2006/relationships/slideLayout" Target="../slideLayouts/slideLayout40.xml"/><Relationship Id="rId30" Type="http://schemas.openxmlformats.org/officeDocument/2006/relationships/slideLayout" Target="../slideLayouts/slideLayout41.xml"/><Relationship Id="rId31" Type="http://schemas.openxmlformats.org/officeDocument/2006/relationships/slideLayout" Target="../slideLayouts/slideLayout42.xml"/><Relationship Id="rId32" Type="http://schemas.openxmlformats.org/officeDocument/2006/relationships/theme" Target="../theme/theme2.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slideLayout" Target="../slideLayouts/slideLayout30.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slideLayout" Target="../slideLayouts/slideLayout56.xml"/><Relationship Id="rId15" Type="http://schemas.openxmlformats.org/officeDocument/2006/relationships/slideLayout" Target="../slideLayouts/slideLayout57.xml"/><Relationship Id="rId16" Type="http://schemas.openxmlformats.org/officeDocument/2006/relationships/slideLayout" Target="../slideLayouts/slideLayout58.xml"/><Relationship Id="rId17" Type="http://schemas.openxmlformats.org/officeDocument/2006/relationships/theme" Target="../theme/theme3.xml"/><Relationship Id="rId18" Type="http://schemas.openxmlformats.org/officeDocument/2006/relationships/image" Target="../media/image4.png"/><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theme" Target="../theme/theme4.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theme" Target="../theme/theme5.xml"/><Relationship Id="rId14" Type="http://schemas.openxmlformats.org/officeDocument/2006/relationships/image" Target="../media/image4.png"/><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C83BD-9A24-4B42-ADA3-9F924B3571D3}" type="datetimeFigureOut">
              <a:rPr lang="en-US" smtClean="0"/>
              <a:t>08/06/2014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6364D-FBCD-45EE-9207-7529A6D5DD01}" type="slidenum">
              <a:rPr lang="en-US" smtClean="0"/>
              <a:t>‹#›</a:t>
            </a:fld>
            <a:endParaRPr lang="en-US"/>
          </a:p>
        </p:txBody>
      </p:sp>
    </p:spTree>
    <p:extLst>
      <p:ext uri="{BB962C8B-B14F-4D97-AF65-F5344CB8AC3E}">
        <p14:creationId xmlns:p14="http://schemas.microsoft.com/office/powerpoint/2010/main" val="213436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397491"/>
            </a:gs>
            <a:gs pos="100000">
              <a:srgbClr val="39749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Tree>
    <p:extLst>
      <p:ext uri="{BB962C8B-B14F-4D97-AF65-F5344CB8AC3E}">
        <p14:creationId xmlns:p14="http://schemas.microsoft.com/office/powerpoint/2010/main" val="1488435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6858000"/>
          </a:xfrm>
          <a:prstGeom prst="rect">
            <a:avLst/>
          </a:prstGeom>
          <a:solidFill>
            <a:srgbClr val="5D80A8"/>
          </a:solidFill>
          <a:ln w="9525">
            <a:solidFill>
              <a:schemeClr val="tx1"/>
            </a:solidFill>
            <a:miter lim="800000"/>
            <a:headEnd/>
            <a:tailEnd/>
          </a:ln>
        </p:spPr>
        <p:txBody>
          <a:bodyPr wrap="none" anchor="ctr"/>
          <a:lstStyle/>
          <a:p>
            <a:pPr eaLnBrk="0" fontAlgn="base" hangingPunct="0">
              <a:spcBef>
                <a:spcPct val="0"/>
              </a:spcBef>
              <a:spcAft>
                <a:spcPct val="0"/>
              </a:spcAft>
              <a:defRPr/>
            </a:pPr>
            <a:endParaRPr lang="en-US" sz="2400">
              <a:solidFill>
                <a:srgbClr val="000000"/>
              </a:solidFill>
            </a:endParaRPr>
          </a:p>
        </p:txBody>
      </p:sp>
      <p:pic>
        <p:nvPicPr>
          <p:cNvPr id="3075" name="Picture 13" descr="background_72dpi"/>
          <p:cNvPicPr>
            <a:picLocks noChangeAspect="1" noChangeArrowheads="1"/>
          </p:cNvPicPr>
          <p:nvPr/>
        </p:nvPicPr>
        <p:blipFill>
          <a:blip r:embed="rId18" cstate="print"/>
          <a:srcRect/>
          <a:stretch>
            <a:fillRect/>
          </a:stretch>
        </p:blipFill>
        <p:spPr bwMode="auto">
          <a:xfrm>
            <a:off x="0" y="0"/>
            <a:ext cx="9144000" cy="6883400"/>
          </a:xfrm>
          <a:prstGeom prst="rect">
            <a:avLst/>
          </a:prstGeom>
          <a:noFill/>
          <a:ln w="9525">
            <a:noFill/>
            <a:miter lim="800000"/>
            <a:headEnd/>
            <a:tailEnd/>
          </a:ln>
        </p:spPr>
      </p:pic>
      <p:sp>
        <p:nvSpPr>
          <p:cNvPr id="3076" name="Rectangle 2"/>
          <p:cNvSpPr>
            <a:spLocks noGrp="1" noChangeArrowheads="1"/>
          </p:cNvSpPr>
          <p:nvPr>
            <p:ph type="title"/>
          </p:nvPr>
        </p:nvSpPr>
        <p:spPr bwMode="auto">
          <a:xfrm>
            <a:off x="1447800" y="914400"/>
            <a:ext cx="7467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7" name="Rectangle 3"/>
          <p:cNvSpPr>
            <a:spLocks noGrp="1" noChangeArrowheads="1"/>
          </p:cNvSpPr>
          <p:nvPr>
            <p:ph type="body" idx="1"/>
          </p:nvPr>
        </p:nvSpPr>
        <p:spPr bwMode="auto">
          <a:xfrm>
            <a:off x="1447800" y="1600200"/>
            <a:ext cx="7391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1600200" y="6248400"/>
            <a:ext cx="152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 charset="-128"/>
                <a:cs typeface="+mn-cs"/>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3"/>
          </p:nvPr>
        </p:nvSpPr>
        <p:spPr bwMode="auto">
          <a:xfrm>
            <a:off x="4114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1" charset="-128"/>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chemeClr val="bg2"/>
                </a:solidFill>
                <a:latin typeface="Arial" charset="0"/>
                <a:ea typeface="ＭＳ Ｐゴシック" pitchFamily="1" charset="-128"/>
                <a:cs typeface="+mn-cs"/>
              </a:defRPr>
            </a:lvl1pPr>
          </a:lstStyle>
          <a:p>
            <a:pPr fontAlgn="base">
              <a:spcBef>
                <a:spcPct val="0"/>
              </a:spcBef>
              <a:spcAft>
                <a:spcPct val="0"/>
              </a:spcAft>
              <a:defRPr/>
            </a:pPr>
            <a:fld id="{3395EA3B-179E-479F-AEFA-C13B48C45AB7}" type="slidenum">
              <a:rPr lang="en-US">
                <a:solidFill>
                  <a:srgbClr val="808080"/>
                </a:solidFill>
              </a:rPr>
              <a:pPr fontAlgn="base">
                <a:spcBef>
                  <a:spcPct val="0"/>
                </a:spcBef>
                <a:spcAft>
                  <a:spcPct val="0"/>
                </a:spcAft>
                <a:defRPr/>
              </a:pPr>
              <a:t>‹#›</a:t>
            </a:fld>
            <a:endParaRPr lang="en-US">
              <a:solidFill>
                <a:srgbClr val="808080"/>
              </a:solidFill>
            </a:endParaRPr>
          </a:p>
        </p:txBody>
      </p:sp>
    </p:spTree>
    <p:extLst>
      <p:ext uri="{BB962C8B-B14F-4D97-AF65-F5344CB8AC3E}">
        <p14:creationId xmlns:p14="http://schemas.microsoft.com/office/powerpoint/2010/main" val="131255183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transition xmlns:p14="http://schemas.microsoft.com/office/powerpoint/2010/main" spd="slow">
    <p:fade/>
  </p:transition>
  <p:txStyles>
    <p:titleStyle>
      <a:lvl1pPr algn="l" rtl="0" eaLnBrk="0" fontAlgn="base" hangingPunct="0">
        <a:spcBef>
          <a:spcPct val="0"/>
        </a:spcBef>
        <a:spcAft>
          <a:spcPct val="0"/>
        </a:spcAft>
        <a:defRPr sz="3600">
          <a:solidFill>
            <a:schemeClr val="tx2"/>
          </a:solidFill>
          <a:latin typeface="+mj-lt"/>
          <a:ea typeface="+mj-ea"/>
          <a:cs typeface="ＭＳ Ｐゴシック"/>
        </a:defRPr>
      </a:lvl1pPr>
      <a:lvl2pPr algn="l" rtl="0" eaLnBrk="0" fontAlgn="base" hangingPunct="0">
        <a:spcBef>
          <a:spcPct val="0"/>
        </a:spcBef>
        <a:spcAft>
          <a:spcPct val="0"/>
        </a:spcAft>
        <a:defRPr sz="3600">
          <a:solidFill>
            <a:schemeClr val="tx2"/>
          </a:solidFill>
          <a:latin typeface="Garamond" pitchFamily="1" charset="0"/>
          <a:ea typeface="ＭＳ Ｐゴシック" pitchFamily="1" charset="-128"/>
          <a:cs typeface="ＭＳ Ｐゴシック"/>
        </a:defRPr>
      </a:lvl2pPr>
      <a:lvl3pPr algn="l" rtl="0" eaLnBrk="0" fontAlgn="base" hangingPunct="0">
        <a:spcBef>
          <a:spcPct val="0"/>
        </a:spcBef>
        <a:spcAft>
          <a:spcPct val="0"/>
        </a:spcAft>
        <a:defRPr sz="3600">
          <a:solidFill>
            <a:schemeClr val="tx2"/>
          </a:solidFill>
          <a:latin typeface="Garamond" pitchFamily="1" charset="0"/>
          <a:ea typeface="ＭＳ Ｐゴシック" pitchFamily="1" charset="-128"/>
          <a:cs typeface="ＭＳ Ｐゴシック"/>
        </a:defRPr>
      </a:lvl3pPr>
      <a:lvl4pPr algn="l" rtl="0" eaLnBrk="0" fontAlgn="base" hangingPunct="0">
        <a:spcBef>
          <a:spcPct val="0"/>
        </a:spcBef>
        <a:spcAft>
          <a:spcPct val="0"/>
        </a:spcAft>
        <a:defRPr sz="3600">
          <a:solidFill>
            <a:schemeClr val="tx2"/>
          </a:solidFill>
          <a:latin typeface="Garamond" pitchFamily="1" charset="0"/>
          <a:ea typeface="ＭＳ Ｐゴシック" pitchFamily="1" charset="-128"/>
          <a:cs typeface="ＭＳ Ｐゴシック"/>
        </a:defRPr>
      </a:lvl4pPr>
      <a:lvl5pPr algn="l" rtl="0" eaLnBrk="0" fontAlgn="base" hangingPunct="0">
        <a:spcBef>
          <a:spcPct val="0"/>
        </a:spcBef>
        <a:spcAft>
          <a:spcPct val="0"/>
        </a:spcAft>
        <a:defRPr sz="3600">
          <a:solidFill>
            <a:schemeClr val="tx2"/>
          </a:solidFill>
          <a:latin typeface="Garamond" pitchFamily="1" charset="0"/>
          <a:ea typeface="ＭＳ Ｐゴシック" pitchFamily="1" charset="-128"/>
          <a:cs typeface="ＭＳ Ｐゴシック"/>
        </a:defRPr>
      </a:lvl5pPr>
      <a:lvl6pPr marL="457200" algn="l" rtl="0" fontAlgn="base">
        <a:spcBef>
          <a:spcPct val="0"/>
        </a:spcBef>
        <a:spcAft>
          <a:spcPct val="0"/>
        </a:spcAft>
        <a:defRPr sz="3600">
          <a:solidFill>
            <a:schemeClr val="tx2"/>
          </a:solidFill>
          <a:latin typeface="Garamond" pitchFamily="1" charset="0"/>
          <a:ea typeface="ＭＳ Ｐゴシック" pitchFamily="1" charset="-128"/>
        </a:defRPr>
      </a:lvl6pPr>
      <a:lvl7pPr marL="914400" algn="l" rtl="0" fontAlgn="base">
        <a:spcBef>
          <a:spcPct val="0"/>
        </a:spcBef>
        <a:spcAft>
          <a:spcPct val="0"/>
        </a:spcAft>
        <a:defRPr sz="3600">
          <a:solidFill>
            <a:schemeClr val="tx2"/>
          </a:solidFill>
          <a:latin typeface="Garamond" pitchFamily="1" charset="0"/>
          <a:ea typeface="ＭＳ Ｐゴシック" pitchFamily="1" charset="-128"/>
        </a:defRPr>
      </a:lvl7pPr>
      <a:lvl8pPr marL="1371600" algn="l" rtl="0" fontAlgn="base">
        <a:spcBef>
          <a:spcPct val="0"/>
        </a:spcBef>
        <a:spcAft>
          <a:spcPct val="0"/>
        </a:spcAft>
        <a:defRPr sz="3600">
          <a:solidFill>
            <a:schemeClr val="tx2"/>
          </a:solidFill>
          <a:latin typeface="Garamond" pitchFamily="1" charset="0"/>
          <a:ea typeface="ＭＳ Ｐゴシック" pitchFamily="1" charset="-128"/>
        </a:defRPr>
      </a:lvl8pPr>
      <a:lvl9pPr marL="1828800" algn="l" rtl="0" fontAlgn="base">
        <a:spcBef>
          <a:spcPct val="0"/>
        </a:spcBef>
        <a:spcAft>
          <a:spcPct val="0"/>
        </a:spcAft>
        <a:defRPr sz="3600">
          <a:solidFill>
            <a:schemeClr val="tx2"/>
          </a:solidFill>
          <a:latin typeface="Garamond" pitchFamily="1" charset="0"/>
          <a:ea typeface="ＭＳ Ｐゴシック" pitchFamily="1" charset="-128"/>
        </a:defRPr>
      </a:lvl9pPr>
    </p:titleStyle>
    <p:bodyStyle>
      <a:lvl1pPr marL="342900" indent="-339725" algn="l" rtl="0" eaLnBrk="0" fontAlgn="base" hangingPunct="0">
        <a:lnSpc>
          <a:spcPct val="90000"/>
        </a:lnSpc>
        <a:spcBef>
          <a:spcPct val="20000"/>
        </a:spcBef>
        <a:spcAft>
          <a:spcPct val="0"/>
        </a:spcAft>
        <a:defRPr sz="3000">
          <a:solidFill>
            <a:schemeClr val="bg2"/>
          </a:solidFill>
          <a:latin typeface="+mj-lt"/>
          <a:ea typeface="+mn-ea"/>
          <a:cs typeface="ＭＳ Ｐゴシック"/>
        </a:defRPr>
      </a:lvl1pPr>
      <a:lvl2pPr marL="746125" indent="-285750" algn="l" rtl="0" eaLnBrk="0" fontAlgn="base" hangingPunct="0">
        <a:spcBef>
          <a:spcPct val="20000"/>
        </a:spcBef>
        <a:spcAft>
          <a:spcPct val="0"/>
        </a:spcAft>
        <a:buChar char="–"/>
        <a:defRPr sz="2800">
          <a:solidFill>
            <a:schemeClr val="tx1"/>
          </a:solidFill>
          <a:latin typeface="+mj-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j-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j-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j-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000000"/>
                </a:solidFill>
                <a:latin typeface="+mn-lt"/>
                <a:cs typeface="+mn-cs"/>
              </a:defRPr>
            </a:lvl1pPr>
          </a:lstStyle>
          <a:p>
            <a:pPr>
              <a:defRPr/>
            </a:pPr>
            <a:fld id="{2094D5CE-EF0F-4248-B3C0-903BA479EA02}" type="datetimeFigureOut">
              <a:rPr lang="en-US"/>
              <a:pPr>
                <a:defRPr/>
              </a:pPr>
              <a:t>08/06/2014</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000000"/>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26BBC48B-BE58-4C1A-ADAF-E077755A602C}" type="slidenum">
              <a:rPr lang="en-US"/>
              <a:pPr>
                <a:defRPr/>
              </a:pPr>
              <a:t>‹#›</a:t>
            </a:fld>
            <a:endParaRPr lang="en-US"/>
          </a:p>
        </p:txBody>
      </p:sp>
    </p:spTree>
    <p:extLst>
      <p:ext uri="{BB962C8B-B14F-4D97-AF65-F5344CB8AC3E}">
        <p14:creationId xmlns:p14="http://schemas.microsoft.com/office/powerpoint/2010/main" val="366879813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48DD4"/>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5B3D7"/>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gs>
            <a:gs pos="100000">
              <a:schemeClr val="accent5">
                <a:lumMod val="50000"/>
              </a:schemeClr>
            </a:gs>
          </a:gsLst>
          <a:path path="circle">
            <a:fillToRect l="50000" t="20000" r="100000" b="100000"/>
          </a:path>
          <a:tileRect/>
        </a:gra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0" cy="6858000"/>
          </a:xfrm>
          <a:prstGeom prst="rect">
            <a:avLst/>
          </a:prstGeom>
          <a:solidFill>
            <a:srgbClr val="5D80A8"/>
          </a:solidFill>
          <a:ln w="9525">
            <a:solidFill>
              <a:schemeClr val="tx1"/>
            </a:solidFill>
            <a:miter lim="800000"/>
            <a:headEnd/>
            <a:tailEnd/>
          </a:ln>
        </p:spPr>
        <p:txBody>
          <a:bodyPr wrap="none" anchor="ctr"/>
          <a:lstStyle/>
          <a:p>
            <a:pPr eaLnBrk="0" fontAlgn="base" hangingPunct="0">
              <a:spcBef>
                <a:spcPct val="0"/>
              </a:spcBef>
              <a:spcAft>
                <a:spcPct val="0"/>
              </a:spcAft>
            </a:pPr>
            <a:endParaRPr lang="es-GT" sz="2400">
              <a:solidFill>
                <a:srgbClr val="000000"/>
              </a:solidFill>
              <a:latin typeface="Arial" charset="0"/>
              <a:ea typeface="ＭＳ Ｐゴシック" pitchFamily="34" charset="-128"/>
            </a:endParaRPr>
          </a:p>
        </p:txBody>
      </p:sp>
      <p:pic>
        <p:nvPicPr>
          <p:cNvPr id="1027" name="Picture 13" descr="background_72dpi"/>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900" y="0"/>
            <a:ext cx="88011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1447800" y="914400"/>
            <a:ext cx="746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447800" y="1600200"/>
            <a:ext cx="7391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1600200" y="6248400"/>
            <a:ext cx="152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 charset="-128"/>
                <a:cs typeface="+mn-cs"/>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3"/>
          </p:nvPr>
        </p:nvSpPr>
        <p:spPr bwMode="auto">
          <a:xfrm>
            <a:off x="4114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1" charset="-128"/>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chemeClr val="bg2"/>
                </a:solidFill>
                <a:latin typeface="Arial" charset="0"/>
                <a:ea typeface="ＭＳ Ｐゴシック" pitchFamily="1" charset="-128"/>
                <a:cs typeface="+mn-cs"/>
              </a:defRPr>
            </a:lvl1pPr>
          </a:lstStyle>
          <a:p>
            <a:pPr fontAlgn="base">
              <a:spcBef>
                <a:spcPct val="0"/>
              </a:spcBef>
              <a:spcAft>
                <a:spcPct val="0"/>
              </a:spcAft>
              <a:defRPr/>
            </a:pPr>
            <a:fld id="{BE8E648F-D004-4008-B415-48DC6915C491}" type="slidenum">
              <a:rPr lang="en-US">
                <a:solidFill>
                  <a:srgbClr val="808080"/>
                </a:solidFill>
              </a:rPr>
              <a:pPr fontAlgn="base">
                <a:spcBef>
                  <a:spcPct val="0"/>
                </a:spcBef>
                <a:spcAft>
                  <a:spcPct val="0"/>
                </a:spcAft>
                <a:defRPr/>
              </a:pPr>
              <a:t>‹#›</a:t>
            </a:fld>
            <a:endParaRPr lang="en-US" dirty="0">
              <a:solidFill>
                <a:srgbClr val="808080"/>
              </a:solidFill>
            </a:endParaRPr>
          </a:p>
        </p:txBody>
      </p:sp>
    </p:spTree>
    <p:extLst>
      <p:ext uri="{BB962C8B-B14F-4D97-AF65-F5344CB8AC3E}">
        <p14:creationId xmlns:p14="http://schemas.microsoft.com/office/powerpoint/2010/main" val="177598316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ransition xmlns:p14="http://schemas.microsoft.com/office/powerpoint/2010/main" spd="slow">
    <p:fade/>
  </p:transition>
  <p:txStyles>
    <p:titleStyle>
      <a:lvl1pPr algn="l" rtl="0" eaLnBrk="0" fontAlgn="base" hangingPunct="0">
        <a:spcBef>
          <a:spcPct val="0"/>
        </a:spcBef>
        <a:spcAft>
          <a:spcPct val="0"/>
        </a:spcAft>
        <a:defRPr sz="3600">
          <a:solidFill>
            <a:schemeClr val="tx2"/>
          </a:solidFill>
          <a:latin typeface="+mj-lt"/>
          <a:ea typeface="ＭＳ Ｐゴシック" pitchFamily="34" charset="-128"/>
          <a:cs typeface="ＭＳ Ｐゴシック"/>
        </a:defRPr>
      </a:lvl1pPr>
      <a:lvl2pPr algn="l" rtl="0" eaLnBrk="0" fontAlgn="base" hangingPunct="0">
        <a:spcBef>
          <a:spcPct val="0"/>
        </a:spcBef>
        <a:spcAft>
          <a:spcPct val="0"/>
        </a:spcAft>
        <a:defRPr sz="3600">
          <a:solidFill>
            <a:schemeClr val="tx2"/>
          </a:solidFill>
          <a:latin typeface="Maiandra GD" pitchFamily="34" charset="0"/>
          <a:ea typeface="ＭＳ Ｐゴシック" pitchFamily="1" charset="-128"/>
          <a:cs typeface="ＭＳ Ｐゴシック"/>
        </a:defRPr>
      </a:lvl2pPr>
      <a:lvl3pPr algn="l" rtl="0" eaLnBrk="0" fontAlgn="base" hangingPunct="0">
        <a:spcBef>
          <a:spcPct val="0"/>
        </a:spcBef>
        <a:spcAft>
          <a:spcPct val="0"/>
        </a:spcAft>
        <a:defRPr sz="3600">
          <a:solidFill>
            <a:schemeClr val="tx2"/>
          </a:solidFill>
          <a:latin typeface="Maiandra GD" pitchFamily="34" charset="0"/>
          <a:ea typeface="ＭＳ Ｐゴシック" pitchFamily="1" charset="-128"/>
          <a:cs typeface="ＭＳ Ｐゴシック"/>
        </a:defRPr>
      </a:lvl3pPr>
      <a:lvl4pPr algn="l" rtl="0" eaLnBrk="0" fontAlgn="base" hangingPunct="0">
        <a:spcBef>
          <a:spcPct val="0"/>
        </a:spcBef>
        <a:spcAft>
          <a:spcPct val="0"/>
        </a:spcAft>
        <a:defRPr sz="3600">
          <a:solidFill>
            <a:schemeClr val="tx2"/>
          </a:solidFill>
          <a:latin typeface="Maiandra GD" pitchFamily="34" charset="0"/>
          <a:ea typeface="ＭＳ Ｐゴシック" pitchFamily="1" charset="-128"/>
          <a:cs typeface="ＭＳ Ｐゴシック"/>
        </a:defRPr>
      </a:lvl4pPr>
      <a:lvl5pPr algn="l" rtl="0" eaLnBrk="0" fontAlgn="base" hangingPunct="0">
        <a:spcBef>
          <a:spcPct val="0"/>
        </a:spcBef>
        <a:spcAft>
          <a:spcPct val="0"/>
        </a:spcAft>
        <a:defRPr sz="3600">
          <a:solidFill>
            <a:schemeClr val="tx2"/>
          </a:solidFill>
          <a:latin typeface="Maiandra GD" pitchFamily="34" charset="0"/>
          <a:ea typeface="ＭＳ Ｐゴシック" pitchFamily="1" charset="-128"/>
          <a:cs typeface="ＭＳ Ｐゴシック"/>
        </a:defRPr>
      </a:lvl5pPr>
      <a:lvl6pPr marL="457200" algn="l" rtl="0" fontAlgn="base">
        <a:spcBef>
          <a:spcPct val="0"/>
        </a:spcBef>
        <a:spcAft>
          <a:spcPct val="0"/>
        </a:spcAft>
        <a:defRPr sz="3600">
          <a:solidFill>
            <a:schemeClr val="tx2"/>
          </a:solidFill>
          <a:latin typeface="Garamond" pitchFamily="1" charset="0"/>
          <a:ea typeface="ＭＳ Ｐゴシック" pitchFamily="1" charset="-128"/>
        </a:defRPr>
      </a:lvl6pPr>
      <a:lvl7pPr marL="914400" algn="l" rtl="0" fontAlgn="base">
        <a:spcBef>
          <a:spcPct val="0"/>
        </a:spcBef>
        <a:spcAft>
          <a:spcPct val="0"/>
        </a:spcAft>
        <a:defRPr sz="3600">
          <a:solidFill>
            <a:schemeClr val="tx2"/>
          </a:solidFill>
          <a:latin typeface="Garamond" pitchFamily="1" charset="0"/>
          <a:ea typeface="ＭＳ Ｐゴシック" pitchFamily="1" charset="-128"/>
        </a:defRPr>
      </a:lvl7pPr>
      <a:lvl8pPr marL="1371600" algn="l" rtl="0" fontAlgn="base">
        <a:spcBef>
          <a:spcPct val="0"/>
        </a:spcBef>
        <a:spcAft>
          <a:spcPct val="0"/>
        </a:spcAft>
        <a:defRPr sz="3600">
          <a:solidFill>
            <a:schemeClr val="tx2"/>
          </a:solidFill>
          <a:latin typeface="Garamond" pitchFamily="1" charset="0"/>
          <a:ea typeface="ＭＳ Ｐゴシック" pitchFamily="1" charset="-128"/>
        </a:defRPr>
      </a:lvl8pPr>
      <a:lvl9pPr marL="1828800" algn="l" rtl="0" fontAlgn="base">
        <a:spcBef>
          <a:spcPct val="0"/>
        </a:spcBef>
        <a:spcAft>
          <a:spcPct val="0"/>
        </a:spcAft>
        <a:defRPr sz="3600">
          <a:solidFill>
            <a:schemeClr val="tx2"/>
          </a:solidFill>
          <a:latin typeface="Garamond" pitchFamily="1" charset="0"/>
          <a:ea typeface="ＭＳ Ｐゴシック" pitchFamily="1" charset="-128"/>
        </a:defRPr>
      </a:lvl9pPr>
    </p:titleStyle>
    <p:bodyStyle>
      <a:lvl1pPr marL="342900" indent="-339725" algn="l" rtl="0" eaLnBrk="0" fontAlgn="base" hangingPunct="0">
        <a:lnSpc>
          <a:spcPct val="90000"/>
        </a:lnSpc>
        <a:spcBef>
          <a:spcPct val="20000"/>
        </a:spcBef>
        <a:spcAft>
          <a:spcPct val="0"/>
        </a:spcAft>
        <a:buChar char="•"/>
        <a:defRPr sz="3000">
          <a:solidFill>
            <a:schemeClr val="bg2"/>
          </a:solidFill>
          <a:latin typeface="+mn-lt"/>
          <a:ea typeface="ＭＳ Ｐゴシック" pitchFamily="34" charset="-128"/>
          <a:cs typeface="ＭＳ Ｐゴシック"/>
        </a:defRPr>
      </a:lvl1pPr>
      <a:lvl2pPr marL="746125"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4" Type="http://schemas.microsoft.com/office/2007/relationships/hdphoto" Target="../media/hdphoto2.wdp"/><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4" Type="http://schemas.microsoft.com/office/2007/relationships/hdphoto" Target="../media/hdphoto3.wdp"/><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2.xml"/><Relationship Id="rId3"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3.xml"/><Relationship Id="rId3" Type="http://schemas.openxmlformats.org/officeDocument/2006/relationships/image" Target="../media/image3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4.xml"/><Relationship Id="rId3" Type="http://schemas.openxmlformats.org/officeDocument/2006/relationships/image" Target="../media/image3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5.xml"/><Relationship Id="rId3" Type="http://schemas.openxmlformats.org/officeDocument/2006/relationships/image" Target="../media/image3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6.xml"/><Relationship Id="rId3"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4" Type="http://schemas.microsoft.com/office/2007/relationships/hdphoto" Target="../media/hdphoto4.wdp"/><Relationship Id="rId1" Type="http://schemas.openxmlformats.org/officeDocument/2006/relationships/slideLayout" Target="../slideLayouts/slideLayout6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 Id="rId3" Type="http://schemas.openxmlformats.org/officeDocument/2006/relationships/image" Target="../media/image2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0.xml"/><Relationship Id="rId3"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4" Type="http://schemas.microsoft.com/office/2007/relationships/hdphoto" Target="../media/hdphoto4.wdp"/><Relationship Id="rId1" Type="http://schemas.openxmlformats.org/officeDocument/2006/relationships/slideLayout" Target="../slideLayouts/slideLayout6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3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7.xml"/><Relationship Id="rId3" Type="http://schemas.openxmlformats.org/officeDocument/2006/relationships/image" Target="../media/image2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xml"/><Relationship Id="rId3" Type="http://schemas.openxmlformats.org/officeDocument/2006/relationships/image" Target="../media/image2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33400"/>
            <a:ext cx="9144000" cy="3657600"/>
          </a:xfrm>
        </p:spPr>
        <p:txBody>
          <a:bodyPr>
            <a:noAutofit/>
          </a:bodyPr>
          <a:lstStyle/>
          <a:p>
            <a:pPr>
              <a:lnSpc>
                <a:spcPct val="60000"/>
              </a:lnSpc>
            </a:pPr>
            <a:r>
              <a:rPr lang="en-US" sz="9600" dirty="0" smtClean="0">
                <a:solidFill>
                  <a:schemeClr val="bg1"/>
                </a:solidFill>
                <a:latin typeface="Tw Cen MT" pitchFamily="34" charset="0"/>
                <a:cs typeface="Arial" pitchFamily="34" charset="0"/>
              </a:rPr>
              <a:t>PARTICIPATORY</a:t>
            </a:r>
            <a:r>
              <a:rPr lang="en-US" sz="4800" dirty="0" smtClean="0">
                <a:solidFill>
                  <a:schemeClr val="bg1"/>
                </a:solidFill>
                <a:latin typeface="Tw Cen MT" pitchFamily="34" charset="0"/>
                <a:cs typeface="Arial" pitchFamily="34" charset="0"/>
              </a:rPr>
              <a:t/>
            </a:r>
            <a:br>
              <a:rPr lang="en-US" sz="4800" dirty="0" smtClean="0">
                <a:solidFill>
                  <a:schemeClr val="bg1"/>
                </a:solidFill>
                <a:latin typeface="Tw Cen MT" pitchFamily="34" charset="0"/>
                <a:cs typeface="Arial" pitchFamily="34" charset="0"/>
              </a:rPr>
            </a:br>
            <a:r>
              <a:rPr lang="en-US" sz="4800" dirty="0" smtClean="0">
                <a:solidFill>
                  <a:schemeClr val="bg1"/>
                </a:solidFill>
                <a:latin typeface="Tw Cen MT" pitchFamily="34" charset="0"/>
                <a:cs typeface="Arial" pitchFamily="34" charset="0"/>
              </a:rPr>
              <a:t>DATA COLLECTION METHODS  </a:t>
            </a:r>
            <a:r>
              <a:rPr lang="en-US" sz="5050" dirty="0" smtClean="0">
                <a:solidFill>
                  <a:schemeClr val="bg1"/>
                </a:solidFill>
                <a:latin typeface="Tw Cen MT" pitchFamily="34" charset="0"/>
                <a:cs typeface="Arial" pitchFamily="34" charset="0"/>
              </a:rPr>
              <a:t> </a:t>
            </a:r>
            <a:r>
              <a:rPr lang="en-US" sz="4900" dirty="0" smtClean="0">
                <a:solidFill>
                  <a:schemeClr val="bg1"/>
                </a:solidFill>
                <a:latin typeface="Tw Cen MT" pitchFamily="34" charset="0"/>
                <a:cs typeface="Arial" pitchFamily="34" charset="0"/>
              </a:rPr>
              <a:t/>
            </a:r>
            <a:br>
              <a:rPr lang="en-US" sz="4900" dirty="0" smtClean="0">
                <a:solidFill>
                  <a:schemeClr val="bg1"/>
                </a:solidFill>
                <a:latin typeface="Tw Cen MT" pitchFamily="34" charset="0"/>
                <a:cs typeface="Arial" pitchFamily="34" charset="0"/>
              </a:rPr>
            </a:br>
            <a:r>
              <a:rPr lang="en-US" sz="2400" dirty="0" smtClean="0">
                <a:solidFill>
                  <a:schemeClr val="bg1"/>
                </a:solidFill>
                <a:latin typeface="Tw Cen MT" pitchFamily="34" charset="0"/>
                <a:cs typeface="Arial" pitchFamily="34" charset="0"/>
              </a:rPr>
              <a:t/>
            </a:r>
            <a:br>
              <a:rPr lang="en-US" sz="2400" dirty="0" smtClean="0">
                <a:solidFill>
                  <a:schemeClr val="bg1"/>
                </a:solidFill>
                <a:latin typeface="Tw Cen MT" pitchFamily="34" charset="0"/>
                <a:cs typeface="Arial" pitchFamily="34" charset="0"/>
              </a:rPr>
            </a:br>
            <a:r>
              <a:rPr lang="en-US" sz="2400" dirty="0" smtClean="0">
                <a:solidFill>
                  <a:schemeClr val="bg1"/>
                </a:solidFill>
                <a:latin typeface="Tw Cen MT" pitchFamily="34" charset="0"/>
                <a:cs typeface="Arial" pitchFamily="34" charset="0"/>
              </a:rPr>
              <a:t/>
            </a:r>
            <a:br>
              <a:rPr lang="en-US" sz="2400" dirty="0" smtClean="0">
                <a:solidFill>
                  <a:schemeClr val="bg1"/>
                </a:solidFill>
                <a:latin typeface="Tw Cen MT" pitchFamily="34" charset="0"/>
                <a:cs typeface="Arial" pitchFamily="34" charset="0"/>
              </a:rPr>
            </a:br>
            <a:r>
              <a:rPr lang="en-US" sz="2400" dirty="0">
                <a:solidFill>
                  <a:schemeClr val="bg1"/>
                </a:solidFill>
                <a:latin typeface="Tw Cen MT" pitchFamily="34" charset="0"/>
                <a:cs typeface="Arial" pitchFamily="34" charset="0"/>
              </a:rPr>
              <a:t/>
            </a:r>
            <a:br>
              <a:rPr lang="en-US" sz="2400" dirty="0">
                <a:solidFill>
                  <a:schemeClr val="bg1"/>
                </a:solidFill>
                <a:latin typeface="Tw Cen MT" pitchFamily="34" charset="0"/>
                <a:cs typeface="Arial" pitchFamily="34" charset="0"/>
              </a:rPr>
            </a:br>
            <a:r>
              <a:rPr lang="en-US" sz="1000" dirty="0" smtClean="0">
                <a:solidFill>
                  <a:schemeClr val="bg1"/>
                </a:solidFill>
                <a:latin typeface="Tw Cen MT" pitchFamily="34" charset="0"/>
                <a:cs typeface="Arial" pitchFamily="34" charset="0"/>
              </a:rPr>
              <a:t/>
            </a:r>
            <a:br>
              <a:rPr lang="en-US" sz="1000" dirty="0" smtClean="0">
                <a:solidFill>
                  <a:schemeClr val="bg1"/>
                </a:solidFill>
                <a:latin typeface="Tw Cen MT" pitchFamily="34" charset="0"/>
                <a:cs typeface="Arial" pitchFamily="34" charset="0"/>
              </a:rPr>
            </a:br>
            <a:r>
              <a:rPr lang="en-US" sz="1000" dirty="0" smtClean="0">
                <a:solidFill>
                  <a:schemeClr val="bg1"/>
                </a:solidFill>
                <a:latin typeface="Tw Cen MT" pitchFamily="34" charset="0"/>
                <a:cs typeface="Arial" pitchFamily="34" charset="0"/>
              </a:rPr>
              <a:t>                              </a:t>
            </a:r>
            <a:r>
              <a:rPr lang="en-US" sz="5400" dirty="0" smtClean="0">
                <a:solidFill>
                  <a:srgbClr val="00FFFF"/>
                </a:solidFill>
                <a:latin typeface="Tw Cen MT" pitchFamily="34" charset="0"/>
                <a:cs typeface="Arial" pitchFamily="34" charset="0"/>
              </a:rPr>
              <a:t>FOR VERY YOUNG ADOLESCENTS</a:t>
            </a:r>
            <a:r>
              <a:rPr lang="en-US" sz="4000" dirty="0" smtClean="0">
                <a:solidFill>
                  <a:srgbClr val="00FFFF"/>
                </a:solidFill>
                <a:latin typeface="Tw Cen MT" pitchFamily="34" charset="0"/>
                <a:cs typeface="Arial" pitchFamily="34" charset="0"/>
              </a:rPr>
              <a:t>       </a:t>
            </a:r>
            <a:br>
              <a:rPr lang="en-US" sz="4000" dirty="0" smtClean="0">
                <a:solidFill>
                  <a:srgbClr val="00FFFF"/>
                </a:solidFill>
                <a:latin typeface="Tw Cen MT" pitchFamily="34" charset="0"/>
                <a:cs typeface="Arial" pitchFamily="34" charset="0"/>
              </a:rPr>
            </a:br>
            <a:r>
              <a:rPr lang="en-US" sz="4000" dirty="0">
                <a:solidFill>
                  <a:srgbClr val="00FFFF"/>
                </a:solidFill>
                <a:latin typeface="Tw Cen MT" pitchFamily="34" charset="0"/>
                <a:cs typeface="Arial" pitchFamily="34" charset="0"/>
              </a:rPr>
              <a:t> </a:t>
            </a:r>
            <a:r>
              <a:rPr lang="en-US" sz="4000" dirty="0" smtClean="0">
                <a:solidFill>
                  <a:srgbClr val="00FFFF"/>
                </a:solidFill>
                <a:latin typeface="Tw Cen MT" pitchFamily="34" charset="0"/>
                <a:cs typeface="Arial" pitchFamily="34" charset="0"/>
              </a:rPr>
              <a:t>     </a:t>
            </a:r>
            <a:endParaRPr lang="en-US" sz="3950" dirty="0">
              <a:solidFill>
                <a:srgbClr val="00FFFF"/>
              </a:solidFill>
              <a:latin typeface="Tw Cen MT" pitchFamily="34" charset="0"/>
              <a:cs typeface="Arial" pitchFamily="34" charset="0"/>
            </a:endParaRPr>
          </a:p>
        </p:txBody>
      </p:sp>
      <p:cxnSp>
        <p:nvCxnSpPr>
          <p:cNvPr id="5" name="Straight Connector 4"/>
          <p:cNvCxnSpPr/>
          <p:nvPr/>
        </p:nvCxnSpPr>
        <p:spPr>
          <a:xfrm>
            <a:off x="1371600" y="2438400"/>
            <a:ext cx="6629400" cy="0"/>
          </a:xfrm>
          <a:prstGeom prst="line">
            <a:avLst/>
          </a:prstGeom>
          <a:ln w="28575">
            <a:solidFill>
              <a:srgbClr val="00FFFF"/>
            </a:solidFill>
          </a:ln>
        </p:spPr>
        <p:style>
          <a:lnRef idx="1">
            <a:schemeClr val="accent1"/>
          </a:lnRef>
          <a:fillRef idx="0">
            <a:schemeClr val="accent1"/>
          </a:fillRef>
          <a:effectRef idx="0">
            <a:schemeClr val="accent1"/>
          </a:effectRef>
          <a:fontRef idx="minor">
            <a:schemeClr val="tx1"/>
          </a:fontRef>
        </p:style>
      </p:cxnSp>
      <p:pic>
        <p:nvPicPr>
          <p:cNvPr id="148482" name="Picture 2" descr="C:\Users\ss3222\Documents\Communications\Web\Website Photos\IRH_Photos_Hi-Res\SOMA6014_2013.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9939" b="99899" l="0" r="100000">
                        <a14:foregroundMark x1="29480" y1="99391" x2="29480" y2="99391"/>
                      </a14:backgroundRemoval>
                    </a14:imgEffect>
                  </a14:imgLayer>
                </a14:imgProps>
              </a:ext>
              <a:ext uri="{28A0092B-C50C-407E-A947-70E740481C1C}">
                <a14:useLocalDpi xmlns:a14="http://schemas.microsoft.com/office/drawing/2010/main"/>
              </a:ext>
            </a:extLst>
          </a:blip>
          <a:srcRect/>
          <a:stretch/>
        </p:blipFill>
        <p:spPr bwMode="auto">
          <a:xfrm>
            <a:off x="0" y="2864733"/>
            <a:ext cx="5029200" cy="4095047"/>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a:spLocks noGrp="1"/>
          </p:cNvSpPr>
          <p:nvPr>
            <p:ph type="subTitle" idx="1"/>
          </p:nvPr>
        </p:nvSpPr>
        <p:spPr>
          <a:xfrm>
            <a:off x="3581400" y="4844315"/>
            <a:ext cx="5410200" cy="493775"/>
          </a:xfrm>
        </p:spPr>
        <p:txBody>
          <a:bodyPr>
            <a:noAutofit/>
          </a:bodyPr>
          <a:lstStyle/>
          <a:p>
            <a:pPr algn="r">
              <a:lnSpc>
                <a:spcPct val="80000"/>
              </a:lnSpc>
            </a:pPr>
            <a:r>
              <a:rPr lang="en-US" sz="2000" b="1" dirty="0" smtClean="0">
                <a:solidFill>
                  <a:schemeClr val="bg1"/>
                </a:solidFill>
                <a:latin typeface="Tw Cen MT" panose="020B0602020104020603" pitchFamily="34" charset="0"/>
              </a:rPr>
              <a:t>REBECKA LUNDGREN</a:t>
            </a:r>
          </a:p>
          <a:p>
            <a:pPr algn="r">
              <a:lnSpc>
                <a:spcPct val="80000"/>
              </a:lnSpc>
            </a:pPr>
            <a:r>
              <a:rPr lang="en-US" sz="2000" b="1" dirty="0" smtClean="0">
                <a:solidFill>
                  <a:schemeClr val="bg1"/>
                </a:solidFill>
                <a:latin typeface="Tw Cen MT" panose="020B0602020104020603" pitchFamily="34" charset="0"/>
              </a:rPr>
              <a:t>INSTITUTE FOR REPRODUCTIVE HEALTH</a:t>
            </a:r>
          </a:p>
          <a:p>
            <a:pPr algn="r">
              <a:lnSpc>
                <a:spcPct val="80000"/>
              </a:lnSpc>
            </a:pPr>
            <a:r>
              <a:rPr lang="en-US" sz="2000" b="1" dirty="0" smtClean="0">
                <a:solidFill>
                  <a:schemeClr val="bg1"/>
                </a:solidFill>
                <a:latin typeface="Tw Cen MT" panose="020B0602020104020603" pitchFamily="34" charset="0"/>
              </a:rPr>
              <a:t>GEORGETOWN UNIVERSITY</a:t>
            </a:r>
          </a:p>
          <a:p>
            <a:pPr algn="r">
              <a:lnSpc>
                <a:spcPct val="80000"/>
              </a:lnSpc>
            </a:pPr>
            <a:endParaRPr lang="en-US"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72971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4" y="0"/>
            <a:ext cx="9148354" cy="1447800"/>
          </a:xfrm>
          <a:prstGeom prst="rect">
            <a:avLst/>
          </a:prstGeom>
          <a:solidFill>
            <a:srgbClr val="397491"/>
          </a:solidFill>
          <a:ln>
            <a:solidFill>
              <a:srgbClr val="397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p:nvSpPr>
          <p:cNvPr id="5" name="Title 1"/>
          <p:cNvSpPr txBox="1">
            <a:spLocks/>
          </p:cNvSpPr>
          <p:nvPr/>
        </p:nvSpPr>
        <p:spPr>
          <a:xfrm>
            <a:off x="95250" y="304800"/>
            <a:ext cx="889635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4800" b="1" dirty="0" smtClean="0">
                <a:solidFill>
                  <a:prstClr val="white"/>
                </a:solidFill>
                <a:latin typeface="Tw Cen MT" panose="020B0602020104020603" pitchFamily="34" charset="0"/>
              </a:rPr>
              <a:t>Tips for interviewing children</a:t>
            </a:r>
          </a:p>
        </p:txBody>
      </p:sp>
      <p:sp>
        <p:nvSpPr>
          <p:cNvPr id="3" name="Content Placeholder 2"/>
          <p:cNvSpPr>
            <a:spLocks noGrp="1"/>
          </p:cNvSpPr>
          <p:nvPr>
            <p:ph sz="half" idx="1"/>
          </p:nvPr>
        </p:nvSpPr>
        <p:spPr>
          <a:xfrm>
            <a:off x="290426" y="1905000"/>
            <a:ext cx="4279397" cy="4953000"/>
          </a:xfrm>
        </p:spPr>
        <p:txBody>
          <a:bodyPr>
            <a:normAutofit/>
          </a:bodyPr>
          <a:lstStyle/>
          <a:p>
            <a:pPr>
              <a:buFont typeface="Wingdings" panose="05000000000000000000" pitchFamily="2" charset="2"/>
              <a:buChar char="ü"/>
            </a:pPr>
            <a:r>
              <a:rPr lang="en-US" sz="3200" dirty="0" smtClean="0">
                <a:latin typeface="Tw Cen MT" panose="020B0602020104020603" pitchFamily="34" charset="0"/>
              </a:rPr>
              <a:t>Avoid entirely talk-based interview</a:t>
            </a:r>
          </a:p>
          <a:p>
            <a:pPr>
              <a:buFont typeface="Wingdings" panose="05000000000000000000" pitchFamily="2" charset="2"/>
              <a:buChar char="ü"/>
            </a:pPr>
            <a:r>
              <a:rPr lang="en-US" sz="3200" dirty="0" smtClean="0">
                <a:latin typeface="Tw Cen MT" panose="020B0602020104020603" pitchFamily="34" charset="0"/>
              </a:rPr>
              <a:t>Start and end with fun, up-beat tasks</a:t>
            </a:r>
          </a:p>
          <a:p>
            <a:pPr>
              <a:buFont typeface="Wingdings" panose="05000000000000000000" pitchFamily="2" charset="2"/>
              <a:buChar char="ü"/>
            </a:pPr>
            <a:r>
              <a:rPr lang="en-US" sz="3200" dirty="0" smtClean="0">
                <a:latin typeface="Tw Cen MT" panose="020B0602020104020603" pitchFamily="34" charset="0"/>
              </a:rPr>
              <a:t>Vary tasks and use visual and verbal communication</a:t>
            </a:r>
          </a:p>
          <a:p>
            <a:pPr>
              <a:buFont typeface="Wingdings" panose="05000000000000000000" pitchFamily="2" charset="2"/>
              <a:buChar char="ü"/>
            </a:pPr>
            <a:r>
              <a:rPr lang="en-US" sz="3200" dirty="0" smtClean="0">
                <a:latin typeface="Tw Cen MT" panose="020B0602020104020603" pitchFamily="34" charset="0"/>
              </a:rPr>
              <a:t>Incorporate movement</a:t>
            </a:r>
          </a:p>
          <a:p>
            <a:pPr marL="0" indent="0">
              <a:buNone/>
            </a:pPr>
            <a:endParaRPr lang="en-US" dirty="0" smtClean="0">
              <a:latin typeface="Tw Cen MT" panose="020B0602020104020603" pitchFamily="34" charset="0"/>
            </a:endParaRPr>
          </a:p>
          <a:p>
            <a:pPr lvl="2" indent="-342900"/>
            <a:endParaRPr lang="en-US" b="1" i="1" dirty="0" smtClean="0">
              <a:solidFill>
                <a:schemeClr val="accent1"/>
              </a:solidFill>
              <a:latin typeface="Tw Cen MT" panose="020B0602020104020603" pitchFamily="34" charset="0"/>
            </a:endParaRPr>
          </a:p>
        </p:txBody>
      </p:sp>
      <p:pic>
        <p:nvPicPr>
          <p:cNvPr id="6" name="Content Placeholder 3"/>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bwMode="auto">
          <a:xfrm>
            <a:off x="4800600" y="1709056"/>
            <a:ext cx="4114800" cy="490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20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11113" y="2270958"/>
            <a:ext cx="9167813" cy="2695610"/>
          </a:xfrm>
          <a:prstGeom prst="rect">
            <a:avLst/>
          </a:prstGeom>
          <a:noFill/>
          <a:ln>
            <a:noFill/>
          </a:ln>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548DD4"/>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95B3D7"/>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95B3D7"/>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95B3D7"/>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95B3D7"/>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95B3D7"/>
              </a:buClr>
              <a:buSzPct val="65000"/>
              <a:buFont typeface="Wingdings" pitchFamily="2" charset="2"/>
              <a:buChar char=""/>
              <a:defRPr sz="2000">
                <a:solidFill>
                  <a:schemeClr val="tx1"/>
                </a:solidFill>
                <a:latin typeface="Tw Cen MT" pitchFamily="34" charset="0"/>
              </a:defRPr>
            </a:lvl9pPr>
          </a:lstStyle>
          <a:p>
            <a:pPr algn="ctr" fontAlgn="base">
              <a:lnSpc>
                <a:spcPct val="60000"/>
              </a:lnSpc>
              <a:spcAft>
                <a:spcPct val="0"/>
              </a:spcAft>
              <a:buClr>
                <a:srgbClr val="9BBB59"/>
              </a:buClr>
              <a:buFontTx/>
              <a:buNone/>
            </a:pPr>
            <a:r>
              <a:rPr lang="en-US" altLang="en-US" sz="16600" b="1" dirty="0" smtClean="0">
                <a:solidFill>
                  <a:srgbClr val="9BBB59">
                    <a:lumMod val="40000"/>
                    <a:lumOff val="60000"/>
                  </a:srgbClr>
                </a:solidFill>
                <a:cs typeface="Arial" charset="0"/>
              </a:rPr>
              <a:t>GEAS</a:t>
            </a:r>
          </a:p>
          <a:p>
            <a:pPr algn="ctr" fontAlgn="base">
              <a:lnSpc>
                <a:spcPct val="60000"/>
              </a:lnSpc>
              <a:spcAft>
                <a:spcPct val="0"/>
              </a:spcAft>
              <a:buClr>
                <a:srgbClr val="9BBB59"/>
              </a:buClr>
              <a:buFontTx/>
              <a:buNone/>
            </a:pPr>
            <a:r>
              <a:rPr lang="en-US" altLang="en-US" sz="9600" b="1" dirty="0" smtClean="0">
                <a:solidFill>
                  <a:prstClr val="white"/>
                </a:solidFill>
                <a:cs typeface="Arial" charset="0"/>
              </a:rPr>
              <a:t>APPROACHES</a:t>
            </a:r>
            <a:endParaRPr lang="en-US" altLang="en-US" sz="9600" dirty="0" smtClean="0">
              <a:solidFill>
                <a:prstClr val="white"/>
              </a:solidFill>
              <a:cs typeface="Arial" charset="0"/>
            </a:endParaRPr>
          </a:p>
        </p:txBody>
      </p:sp>
    </p:spTree>
    <p:extLst>
      <p:ext uri="{BB962C8B-B14F-4D97-AF65-F5344CB8AC3E}">
        <p14:creationId xmlns:p14="http://schemas.microsoft.com/office/powerpoint/2010/main" val="422846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3"/>
          <p:cNvSpPr>
            <a:spLocks noGrp="1"/>
          </p:cNvSpPr>
          <p:nvPr>
            <p:ph sz="quarter" idx="4294967295"/>
          </p:nvPr>
        </p:nvSpPr>
        <p:spPr>
          <a:xfrm>
            <a:off x="0" y="1905000"/>
            <a:ext cx="4343400" cy="4305300"/>
          </a:xfrm>
          <a:solidFill>
            <a:schemeClr val="accent5">
              <a:lumMod val="20000"/>
              <a:lumOff val="80000"/>
            </a:schemeClr>
          </a:solidFill>
        </p:spPr>
        <p:txBody>
          <a:bodyPr/>
          <a:lstStyle/>
          <a:p>
            <a:pPr marL="0" indent="0" algn="ctr">
              <a:spcBef>
                <a:spcPct val="0"/>
              </a:spcBef>
              <a:buNone/>
            </a:pPr>
            <a:r>
              <a:rPr lang="en-US" b="1" dirty="0" smtClean="0">
                <a:solidFill>
                  <a:srgbClr val="397491"/>
                </a:solidFill>
                <a:latin typeface="Tw Cen MT" panose="020B0602020104020603" pitchFamily="34" charset="0"/>
              </a:rPr>
              <a:t>Boy and </a:t>
            </a:r>
            <a:r>
              <a:rPr lang="en-US" b="1" i="1" dirty="0" smtClean="0">
                <a:solidFill>
                  <a:srgbClr val="397491"/>
                </a:solidFill>
                <a:latin typeface="Tw Cen MT" panose="020B0602020104020603" pitchFamily="34" charset="0"/>
              </a:rPr>
              <a:t>Girl</a:t>
            </a:r>
            <a:r>
              <a:rPr lang="en-US" b="1" dirty="0" smtClean="0">
                <a:solidFill>
                  <a:srgbClr val="397491"/>
                </a:solidFill>
                <a:latin typeface="Tw Cen MT" panose="020B0602020104020603" pitchFamily="34" charset="0"/>
              </a:rPr>
              <a:t> Timeline </a:t>
            </a:r>
            <a:r>
              <a:rPr lang="en-US" sz="3200" b="1" dirty="0" smtClean="0">
                <a:solidFill>
                  <a:schemeClr val="accent2"/>
                </a:solidFill>
                <a:latin typeface="Tw Cen MT" panose="020B0602020104020603" pitchFamily="34" charset="0"/>
              </a:rPr>
              <a:t/>
            </a:r>
            <a:br>
              <a:rPr lang="en-US" sz="3200" b="1" dirty="0" smtClean="0">
                <a:solidFill>
                  <a:schemeClr val="accent2"/>
                </a:solidFill>
                <a:latin typeface="Tw Cen MT" panose="020B0602020104020603" pitchFamily="34" charset="0"/>
              </a:rPr>
            </a:br>
            <a:r>
              <a:rPr lang="en-US" sz="2000" dirty="0">
                <a:latin typeface="Tw Cen MT" panose="020B0602020104020603" pitchFamily="34" charset="0"/>
              </a:rPr>
              <a:t/>
            </a:r>
            <a:br>
              <a:rPr lang="en-US" sz="2000" dirty="0">
                <a:latin typeface="Tw Cen MT" panose="020B0602020104020603" pitchFamily="34" charset="0"/>
              </a:rPr>
            </a:br>
            <a:r>
              <a:rPr lang="en-US" sz="2400" dirty="0">
                <a:latin typeface="Tw Cen MT" panose="020B0602020104020603" pitchFamily="34" charset="0"/>
              </a:rPr>
              <a:t>What animal represents </a:t>
            </a:r>
            <a:endParaRPr lang="en-US" sz="2400" dirty="0" smtClean="0">
              <a:latin typeface="Tw Cen MT" panose="020B0602020104020603" pitchFamily="34" charset="0"/>
            </a:endParaRPr>
          </a:p>
          <a:p>
            <a:pPr marL="0" indent="0" algn="ctr">
              <a:spcBef>
                <a:spcPct val="0"/>
              </a:spcBef>
              <a:buNone/>
            </a:pPr>
            <a:r>
              <a:rPr lang="en-US" sz="2400" dirty="0" smtClean="0">
                <a:latin typeface="Tw Cen MT" panose="020B0602020104020603" pitchFamily="34" charset="0"/>
              </a:rPr>
              <a:t>an </a:t>
            </a:r>
            <a:r>
              <a:rPr lang="en-US" sz="2400" dirty="0">
                <a:latin typeface="Tw Cen MT" panose="020B0602020104020603" pitchFamily="34" charset="0"/>
              </a:rPr>
              <a:t>ideal man/woman? Why?</a:t>
            </a:r>
          </a:p>
          <a:p>
            <a:pPr marL="0" indent="0" algn="ctr">
              <a:spcBef>
                <a:spcPct val="0"/>
              </a:spcBef>
              <a:buFont typeface="Arial" charset="0"/>
              <a:buNone/>
            </a:pPr>
            <a:endParaRPr lang="en-US" sz="2000" dirty="0" smtClean="0">
              <a:latin typeface="Tw Cen MT" panose="020B0602020104020603" pitchFamily="34" charset="0"/>
            </a:endParaRPr>
          </a:p>
          <a:p>
            <a:pPr marL="0" indent="0" algn="ctr">
              <a:spcBef>
                <a:spcPct val="0"/>
              </a:spcBef>
              <a:buFont typeface="Arial" charset="0"/>
              <a:buNone/>
            </a:pPr>
            <a:endParaRPr lang="en-US" sz="2000" dirty="0">
              <a:latin typeface="Tw Cen MT" panose="020B0602020104020603" pitchFamily="34" charset="0"/>
            </a:endParaRPr>
          </a:p>
          <a:p>
            <a:pPr marL="0" indent="0" algn="ctr">
              <a:spcBef>
                <a:spcPct val="0"/>
              </a:spcBef>
              <a:buFont typeface="Arial" charset="0"/>
              <a:buNone/>
            </a:pPr>
            <a:r>
              <a:rPr lang="en-US" sz="2000" dirty="0" smtClean="0">
                <a:latin typeface="Tw Cen MT" panose="020B0602020104020603" pitchFamily="34" charset="0"/>
              </a:rPr>
              <a:t/>
            </a:r>
            <a:br>
              <a:rPr lang="en-US" sz="2000" dirty="0" smtClean="0">
                <a:latin typeface="Tw Cen MT" panose="020B0602020104020603" pitchFamily="34" charset="0"/>
              </a:rPr>
            </a:br>
            <a:endParaRPr lang="en-US" sz="2000" dirty="0" smtClean="0">
              <a:latin typeface="Tw Cen MT" panose="020B0602020104020603" pitchFamily="34" charset="0"/>
            </a:endParaRPr>
          </a:p>
        </p:txBody>
      </p:sp>
      <p:sp>
        <p:nvSpPr>
          <p:cNvPr id="7" name="Title 6"/>
          <p:cNvSpPr>
            <a:spLocks noGrp="1"/>
          </p:cNvSpPr>
          <p:nvPr>
            <p:ph type="title" idx="4294967295"/>
          </p:nvPr>
        </p:nvSpPr>
        <p:spPr>
          <a:xfrm>
            <a:off x="457200" y="457200"/>
            <a:ext cx="8229600" cy="1143000"/>
          </a:xfrm>
        </p:spPr>
        <p:txBody>
          <a:bodyPr>
            <a:normAutofit fontScale="90000"/>
          </a:bodyPr>
          <a:lstStyle/>
          <a:p>
            <a:pPr>
              <a:lnSpc>
                <a:spcPct val="80000"/>
              </a:lnSpc>
            </a:pPr>
            <a:r>
              <a:rPr lang="en-US" dirty="0" smtClean="0">
                <a:solidFill>
                  <a:srgbClr val="00FFFF"/>
                </a:solidFill>
                <a:latin typeface="Tw Cen MT" panose="020B0602020104020603" pitchFamily="34" charset="0"/>
              </a:rPr>
              <a:t>Understand gendered perceptions of the concept of “adolescence”</a:t>
            </a:r>
            <a:endParaRPr lang="en-US" dirty="0">
              <a:solidFill>
                <a:schemeClr val="bg1"/>
              </a:solidFill>
              <a:latin typeface="Tw Cen MT" panose="020B0602020104020603" pitchFamily="34" charset="0"/>
            </a:endParaRPr>
          </a:p>
        </p:txBody>
      </p:sp>
      <p:sp>
        <p:nvSpPr>
          <p:cNvPr id="9" name="Content Placeholder 3"/>
          <p:cNvSpPr txBox="1">
            <a:spLocks/>
          </p:cNvSpPr>
          <p:nvPr/>
        </p:nvSpPr>
        <p:spPr>
          <a:xfrm>
            <a:off x="4514089" y="1905000"/>
            <a:ext cx="4629912" cy="4343400"/>
          </a:xfrm>
          <a:prstGeom prst="rect">
            <a:avLst/>
          </a:prstGeom>
          <a:solidFill>
            <a:schemeClr val="accent5">
              <a:lumMod val="60000"/>
              <a:lumOff val="40000"/>
            </a:schemeClr>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ct val="0"/>
              </a:spcBef>
              <a:buFontTx/>
              <a:buChar char="-"/>
            </a:pPr>
            <a:r>
              <a:rPr lang="en-US" sz="3200" dirty="0" smtClean="0">
                <a:solidFill>
                  <a:prstClr val="black"/>
                </a:solidFill>
                <a:latin typeface="Tw Cen MT" panose="020B0602020104020603" pitchFamily="34" charset="0"/>
              </a:rPr>
              <a:t>Small same-gender groups develop timelines, then discuss in plenary</a:t>
            </a:r>
            <a:br>
              <a:rPr lang="en-US" sz="3200" dirty="0" smtClean="0">
                <a:solidFill>
                  <a:prstClr val="black"/>
                </a:solidFill>
                <a:latin typeface="Tw Cen MT" panose="020B0602020104020603" pitchFamily="34" charset="0"/>
              </a:rPr>
            </a:br>
            <a:endParaRPr lang="en-US" sz="3200" dirty="0" smtClean="0">
              <a:solidFill>
                <a:prstClr val="black"/>
              </a:solidFill>
              <a:latin typeface="Tw Cen MT" panose="020B0602020104020603" pitchFamily="34" charset="0"/>
            </a:endParaRPr>
          </a:p>
          <a:p>
            <a:pPr>
              <a:spcBef>
                <a:spcPct val="0"/>
              </a:spcBef>
              <a:buFontTx/>
              <a:buChar char="-"/>
            </a:pPr>
            <a:r>
              <a:rPr lang="en-US" sz="3200" i="1" dirty="0" smtClean="0">
                <a:solidFill>
                  <a:prstClr val="black"/>
                </a:solidFill>
                <a:latin typeface="Tw Cen MT" panose="020B0602020104020603" pitchFamily="34" charset="0"/>
              </a:rPr>
              <a:t>Purpose: </a:t>
            </a:r>
            <a:r>
              <a:rPr lang="en-US" sz="3200" dirty="0" smtClean="0">
                <a:solidFill>
                  <a:prstClr val="black"/>
                </a:solidFill>
                <a:latin typeface="Tw Cen MT" panose="020B0602020104020603" pitchFamily="34" charset="0"/>
              </a:rPr>
              <a:t>Understand how boys/girls conceptualize life stages and identify challenges and opportunities of growing up</a:t>
            </a:r>
            <a:br>
              <a:rPr lang="en-US" sz="3200" dirty="0" smtClean="0">
                <a:solidFill>
                  <a:prstClr val="black"/>
                </a:solidFill>
                <a:latin typeface="Tw Cen MT" panose="020B0602020104020603" pitchFamily="34" charset="0"/>
              </a:rPr>
            </a:br>
            <a:endParaRPr lang="en-US" sz="3200" dirty="0" smtClean="0">
              <a:solidFill>
                <a:prstClr val="black"/>
              </a:solidFill>
              <a:latin typeface="Tw Cen MT" panose="020B0602020104020603" pitchFamily="34" charset="0"/>
            </a:endParaRPr>
          </a:p>
          <a:p>
            <a:pPr>
              <a:spcBef>
                <a:spcPct val="0"/>
              </a:spcBef>
              <a:buFontTx/>
              <a:buChar char="-"/>
            </a:pPr>
            <a:r>
              <a:rPr lang="en-US" sz="3200" dirty="0" smtClean="0">
                <a:solidFill>
                  <a:prstClr val="black"/>
                </a:solidFill>
                <a:latin typeface="Tw Cen MT" panose="020B0602020104020603" pitchFamily="34" charset="0"/>
              </a:rPr>
              <a:t>Put the youth at ease with the interviewers and the topics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3" y="2743200"/>
            <a:ext cx="4114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68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lundgrer\Downloads\oteka poe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991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5"/>
          <p:cNvSpPr txBox="1">
            <a:spLocks/>
          </p:cNvSpPr>
          <p:nvPr/>
        </p:nvSpPr>
        <p:spPr>
          <a:xfrm>
            <a:off x="2971800" y="2667000"/>
            <a:ext cx="6172200" cy="2514600"/>
          </a:xfrm>
          <a:prstGeom prst="rect">
            <a:avLst/>
          </a:prstGeom>
          <a:solidFill>
            <a:schemeClr val="accent5">
              <a:lumMod val="75000"/>
              <a:alpha val="80000"/>
            </a:schemeClr>
          </a:solidFill>
        </p:spPr>
        <p:txBody>
          <a:bodyPr lIns="274320" tIns="91440" rIns="91440" bIns="91440" anchor="ct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48DD4"/>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5B3D7"/>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80000"/>
              </a:lnSpc>
              <a:spcBef>
                <a:spcPct val="0"/>
              </a:spcBef>
              <a:buClr>
                <a:srgbClr val="9BBB59"/>
              </a:buClr>
              <a:buFont typeface="Wingdings" pitchFamily="2" charset="2"/>
              <a:buNone/>
            </a:pPr>
            <a:r>
              <a:rPr lang="en-US" sz="2800" b="1" dirty="0" smtClean="0">
                <a:solidFill>
                  <a:prstClr val="white"/>
                </a:solidFill>
              </a:rPr>
              <a:t>“In that time, he feels he should be with a girl he likes. But it is hard to get her since you are scared. You have so much desire to be with a girl. So you struggle to get her.” </a:t>
            </a:r>
            <a:endParaRPr lang="en-US" sz="2000" b="1" dirty="0" smtClean="0">
              <a:solidFill>
                <a:prstClr val="white"/>
              </a:solidFill>
            </a:endParaRPr>
          </a:p>
          <a:p>
            <a:pPr marL="0" indent="0" algn="r">
              <a:spcBef>
                <a:spcPct val="0"/>
              </a:spcBef>
              <a:buClr>
                <a:srgbClr val="9BBB59"/>
              </a:buClr>
              <a:buFont typeface="Wingdings" pitchFamily="2" charset="2"/>
              <a:buNone/>
            </a:pPr>
            <a:r>
              <a:rPr lang="en-US" sz="2000" b="1" dirty="0" smtClean="0">
                <a:solidFill>
                  <a:prstClr val="white"/>
                </a:solidFill>
              </a:rPr>
              <a:t>Boy, 14 - Uganda</a:t>
            </a:r>
            <a:endParaRPr lang="en-US" sz="2000" b="1" dirty="0">
              <a:solidFill>
                <a:prstClr val="white"/>
              </a:solidFill>
            </a:endParaRPr>
          </a:p>
        </p:txBody>
      </p:sp>
      <p:sp>
        <p:nvSpPr>
          <p:cNvPr id="8" name="Text Placeholder 5"/>
          <p:cNvSpPr txBox="1">
            <a:spLocks/>
          </p:cNvSpPr>
          <p:nvPr/>
        </p:nvSpPr>
        <p:spPr bwMode="auto">
          <a:xfrm>
            <a:off x="2514600" y="152400"/>
            <a:ext cx="6629400" cy="2362200"/>
          </a:xfrm>
          <a:prstGeom prst="rect">
            <a:avLst/>
          </a:prstGeom>
          <a:solidFill>
            <a:srgbClr val="9BBB59">
              <a:alpha val="94000"/>
            </a:srgbClr>
          </a:solidFill>
          <a:ln>
            <a:noFill/>
          </a:ln>
          <a:extLst/>
        </p:spPr>
        <p:txBody>
          <a:bodyPr vert="horz" wrap="square" lIns="274320" tIns="91440" rIns="91440" bIns="91440" numCol="1" rtlCol="0" anchor="ctr" anchorCtr="0" compatLnSpc="1">
            <a:prstTxWarp prst="textNoShape">
              <a:avLst/>
            </a:prstTxWarp>
          </a:bodyPr>
          <a:lstStyle>
            <a:lvl1pPr marL="0" indent="0" algn="l" rtl="0" eaLnBrk="0" fontAlgn="base" hangingPunct="0">
              <a:spcBef>
                <a:spcPts val="700"/>
              </a:spcBef>
              <a:spcAft>
                <a:spcPct val="0"/>
              </a:spcAft>
              <a:buClr>
                <a:schemeClr val="accent2"/>
              </a:buClr>
              <a:buSzPct val="60000"/>
              <a:buFontTx/>
              <a:buNone/>
              <a:defRPr sz="2000" b="1" kern="1200">
                <a:solidFill>
                  <a:srgbClr val="FFFFFF"/>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48DD4"/>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5B3D7"/>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nSpc>
                <a:spcPct val="80000"/>
              </a:lnSpc>
              <a:spcBef>
                <a:spcPct val="0"/>
              </a:spcBef>
              <a:buClr>
                <a:srgbClr val="9BBB59"/>
              </a:buClr>
            </a:pPr>
            <a:endParaRPr lang="en-US" sz="2400" dirty="0" smtClean="0">
              <a:solidFill>
                <a:prstClr val="white"/>
              </a:solidFill>
            </a:endParaRPr>
          </a:p>
          <a:p>
            <a:pPr>
              <a:lnSpc>
                <a:spcPct val="80000"/>
              </a:lnSpc>
              <a:spcBef>
                <a:spcPct val="0"/>
              </a:spcBef>
              <a:buClr>
                <a:srgbClr val="9BBB59"/>
              </a:buClr>
            </a:pPr>
            <a:r>
              <a:rPr lang="en-US" sz="2400" dirty="0" smtClean="0">
                <a:solidFill>
                  <a:prstClr val="white"/>
                </a:solidFill>
              </a:rPr>
              <a:t>“He is noticing changes in his body and his voice is changing. He is developing interest in a girlfriend because he wants someone to keep him company. His friends are telling him he should get a wife and bring her home. He wants to wait until he has a hut for sleeping</a:t>
            </a:r>
            <a:r>
              <a:rPr lang="en-GB" sz="2400" dirty="0" smtClean="0">
                <a:solidFill>
                  <a:prstClr val="white"/>
                </a:solidFill>
              </a:rPr>
              <a:t>.”	</a:t>
            </a:r>
            <a:br>
              <a:rPr lang="en-GB" sz="2400" dirty="0" smtClean="0">
                <a:solidFill>
                  <a:prstClr val="white"/>
                </a:solidFill>
              </a:rPr>
            </a:br>
            <a:r>
              <a:rPr lang="en-GB" sz="2400" dirty="0" smtClean="0">
                <a:solidFill>
                  <a:prstClr val="white"/>
                </a:solidFill>
              </a:rPr>
              <a:t>		                           </a:t>
            </a:r>
            <a:r>
              <a:rPr lang="en-GB" dirty="0" smtClean="0">
                <a:solidFill>
                  <a:prstClr val="white"/>
                </a:solidFill>
              </a:rPr>
              <a:t>- Boy, 13 -  Uganda</a:t>
            </a:r>
            <a:endParaRPr lang="en-US" dirty="0">
              <a:solidFill>
                <a:prstClr val="white"/>
              </a:solidFill>
            </a:endParaRPr>
          </a:p>
        </p:txBody>
      </p:sp>
    </p:spTree>
    <p:extLst>
      <p:ext uri="{BB962C8B-B14F-4D97-AF65-F5344CB8AC3E}">
        <p14:creationId xmlns:p14="http://schemas.microsoft.com/office/powerpoint/2010/main" val="12279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C:\Users\ss3222\Documents\Communications\Projects\GREAT Project\GREAT photos for Launch\Live Alive Youth Club sings Oteka son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752600" y="3276600"/>
            <a:ext cx="7239000" cy="3505200"/>
          </a:xfrm>
          <a:prstGeom prst="rect">
            <a:avLst/>
          </a:prstGeom>
          <a:solidFill>
            <a:srgbClr val="397491">
              <a:alpha val="72157"/>
            </a:srgbClr>
          </a:solidFill>
        </p:spPr>
        <p:txBody>
          <a:bodyPr vert="horz" lIns="274320" tIns="182880" rIns="274320" bIns="182880" rtlCol="0" anchor="ctr">
            <a:noAutofit/>
          </a:bodyPr>
          <a:lstStyle>
            <a:lvl1pPr algn="ctr" defTabSz="914400" rtl="0" eaLnBrk="1" latinLnBrk="0" hangingPunct="1">
              <a:spcBef>
                <a:spcPct val="0"/>
              </a:spcBef>
              <a:buNone/>
              <a:defRPr sz="4400" b="1" kern="1200">
                <a:solidFill>
                  <a:schemeClr val="accent1">
                    <a:lumMod val="75000"/>
                  </a:schemeClr>
                </a:solidFill>
                <a:latin typeface="+mj-lt"/>
                <a:ea typeface="+mj-ea"/>
                <a:cs typeface="+mj-cs"/>
              </a:defRPr>
            </a:lvl1pPr>
          </a:lstStyle>
          <a:p>
            <a:pPr algn="l">
              <a:lnSpc>
                <a:spcPct val="80000"/>
              </a:lnSpc>
            </a:pPr>
            <a:r>
              <a:rPr lang="en-US" altLang="en-US" sz="3200" dirty="0" smtClean="0">
                <a:solidFill>
                  <a:srgbClr val="FFFFFF"/>
                </a:solidFill>
                <a:latin typeface="Tw Cen MT" panose="020B0602020104020603" pitchFamily="34" charset="0"/>
              </a:rPr>
              <a:t>“</a:t>
            </a:r>
            <a:r>
              <a:rPr lang="en-US" altLang="en-US" sz="2800" dirty="0" smtClean="0">
                <a:solidFill>
                  <a:srgbClr val="FFFFFF"/>
                </a:solidFill>
                <a:latin typeface="Tw Cen MT" panose="020B0602020104020603" pitchFamily="34" charset="0"/>
              </a:rPr>
              <a:t>At this time a girl starts to develop breasts and begins to associate with friends of the same size. She will demand to sleep in her own house. She wants to be smart (attractive) so that men see her. She puts on clothes that show her breasts. Her walking style changes. She is now showing signs of maturity.” </a:t>
            </a:r>
          </a:p>
          <a:p>
            <a:pPr algn="l">
              <a:lnSpc>
                <a:spcPct val="80000"/>
              </a:lnSpc>
            </a:pPr>
            <a:r>
              <a:rPr lang="en-US" altLang="en-US" sz="2800" dirty="0" smtClean="0">
                <a:solidFill>
                  <a:srgbClr val="FFFFFF"/>
                </a:solidFill>
                <a:latin typeface="Tw Cen MT" panose="020B0602020104020603" pitchFamily="34" charset="0"/>
              </a:rPr>
              <a:t>				Girl, 13 - Uganda</a:t>
            </a:r>
            <a:endParaRPr lang="en-US" altLang="en-US" sz="2800" dirty="0">
              <a:solidFill>
                <a:srgbClr val="FFFFFF"/>
              </a:solidFill>
              <a:latin typeface="Tw Cen MT" panose="020B0602020104020603" pitchFamily="34" charset="0"/>
            </a:endParaRPr>
          </a:p>
        </p:txBody>
      </p:sp>
    </p:spTree>
    <p:extLst>
      <p:ext uri="{BB962C8B-B14F-4D97-AF65-F5344CB8AC3E}">
        <p14:creationId xmlns:p14="http://schemas.microsoft.com/office/powerpoint/2010/main" val="340285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3"/>
          <p:cNvSpPr>
            <a:spLocks noGrp="1"/>
          </p:cNvSpPr>
          <p:nvPr>
            <p:ph sz="quarter" idx="4294967295"/>
          </p:nvPr>
        </p:nvSpPr>
        <p:spPr>
          <a:xfrm>
            <a:off x="0" y="1905000"/>
            <a:ext cx="4343400" cy="4305300"/>
          </a:xfrm>
          <a:solidFill>
            <a:schemeClr val="accent5">
              <a:lumMod val="20000"/>
              <a:lumOff val="80000"/>
            </a:schemeClr>
          </a:solidFill>
        </p:spPr>
        <p:txBody>
          <a:bodyPr>
            <a:normAutofit fontScale="62500" lnSpcReduction="20000"/>
          </a:bodyPr>
          <a:lstStyle/>
          <a:p>
            <a:pPr>
              <a:spcBef>
                <a:spcPct val="0"/>
              </a:spcBef>
              <a:buFontTx/>
              <a:buChar char="-"/>
            </a:pPr>
            <a:r>
              <a:rPr lang="en-US" sz="4000" dirty="0" smtClean="0">
                <a:latin typeface="Tw Cen MT" panose="020B0602020104020603" pitchFamily="34" charset="0"/>
              </a:rPr>
              <a:t>Individual “warm up” activity </a:t>
            </a:r>
            <a:br>
              <a:rPr lang="en-US" sz="4000" dirty="0" smtClean="0">
                <a:latin typeface="Tw Cen MT" panose="020B0602020104020603" pitchFamily="34" charset="0"/>
              </a:rPr>
            </a:br>
            <a:endParaRPr lang="en-US" sz="4000" dirty="0" smtClean="0">
              <a:latin typeface="Tw Cen MT" panose="020B0602020104020603" pitchFamily="34" charset="0"/>
            </a:endParaRPr>
          </a:p>
          <a:p>
            <a:pPr>
              <a:spcBef>
                <a:spcPct val="0"/>
              </a:spcBef>
              <a:buFontTx/>
              <a:buChar char="-"/>
            </a:pPr>
            <a:r>
              <a:rPr lang="en-US" sz="4000" dirty="0" smtClean="0">
                <a:latin typeface="Tw Cen MT" panose="020B0602020104020603" pitchFamily="34" charset="0"/>
              </a:rPr>
              <a:t>Build rapport and learn about social context</a:t>
            </a:r>
            <a:br>
              <a:rPr lang="en-US" sz="4000" dirty="0" smtClean="0">
                <a:latin typeface="Tw Cen MT" panose="020B0602020104020603" pitchFamily="34" charset="0"/>
              </a:rPr>
            </a:br>
            <a:endParaRPr lang="en-US" sz="4000" dirty="0" smtClean="0">
              <a:latin typeface="Tw Cen MT" panose="020B0602020104020603" pitchFamily="34" charset="0"/>
            </a:endParaRPr>
          </a:p>
          <a:p>
            <a:pPr>
              <a:spcBef>
                <a:spcPct val="0"/>
              </a:spcBef>
              <a:buFontTx/>
              <a:buChar char="-"/>
            </a:pPr>
            <a:r>
              <a:rPr lang="en-US" sz="4000" dirty="0" smtClean="0">
                <a:latin typeface="Tw Cen MT" panose="020B0602020104020603" pitchFamily="34" charset="0"/>
              </a:rPr>
              <a:t>Identify relationships and explore how gender influences relationships during transitions into adolescence </a:t>
            </a:r>
            <a:br>
              <a:rPr lang="en-US" sz="4000" dirty="0" smtClean="0">
                <a:latin typeface="Tw Cen MT" panose="020B0602020104020603" pitchFamily="34" charset="0"/>
              </a:rPr>
            </a:br>
            <a:endParaRPr lang="en-US" sz="4000" dirty="0" smtClean="0">
              <a:latin typeface="Tw Cen MT" panose="020B0602020104020603" pitchFamily="34" charset="0"/>
            </a:endParaRPr>
          </a:p>
          <a:p>
            <a:pPr>
              <a:spcBef>
                <a:spcPct val="0"/>
              </a:spcBef>
              <a:buFontTx/>
              <a:buChar char="-"/>
            </a:pPr>
            <a:r>
              <a:rPr lang="en-US" sz="4000" dirty="0" smtClean="0">
                <a:latin typeface="Tw Cen MT" panose="020B0602020104020603" pitchFamily="34" charset="0"/>
              </a:rPr>
              <a:t>Establish base for narrative interview</a:t>
            </a:r>
            <a:endParaRPr lang="en-US" sz="2000" dirty="0" smtClean="0">
              <a:latin typeface="Tw Cen MT" panose="020B0602020104020603" pitchFamily="34" charset="0"/>
            </a:endParaRPr>
          </a:p>
        </p:txBody>
      </p:sp>
      <p:sp>
        <p:nvSpPr>
          <p:cNvPr id="7" name="Title 6"/>
          <p:cNvSpPr>
            <a:spLocks noGrp="1"/>
          </p:cNvSpPr>
          <p:nvPr>
            <p:ph type="title" idx="4294967295"/>
          </p:nvPr>
        </p:nvSpPr>
        <p:spPr>
          <a:xfrm>
            <a:off x="457200" y="457200"/>
            <a:ext cx="8229600" cy="1143000"/>
          </a:xfrm>
        </p:spPr>
        <p:txBody>
          <a:bodyPr>
            <a:normAutofit fontScale="90000"/>
          </a:bodyPr>
          <a:lstStyle/>
          <a:p>
            <a:pPr>
              <a:lnSpc>
                <a:spcPct val="80000"/>
              </a:lnSpc>
            </a:pPr>
            <a:r>
              <a:rPr lang="en-US" dirty="0" smtClean="0">
                <a:solidFill>
                  <a:srgbClr val="00FFFF"/>
                </a:solidFill>
                <a:latin typeface="Tw Cen MT" panose="020B0602020104020603" pitchFamily="34" charset="0"/>
              </a:rPr>
              <a:t>Understand interpersonal relationships </a:t>
            </a:r>
            <a:endParaRPr lang="en-US" dirty="0">
              <a:solidFill>
                <a:schemeClr val="bg1"/>
              </a:solidFill>
              <a:latin typeface="Tw Cen MT" panose="020B0602020104020603" pitchFamily="34" charset="0"/>
            </a:endParaRPr>
          </a:p>
        </p:txBody>
      </p:sp>
      <p:sp>
        <p:nvSpPr>
          <p:cNvPr id="9" name="Content Placeholder 3"/>
          <p:cNvSpPr txBox="1">
            <a:spLocks/>
          </p:cNvSpPr>
          <p:nvPr/>
        </p:nvSpPr>
        <p:spPr>
          <a:xfrm>
            <a:off x="4514089" y="1905000"/>
            <a:ext cx="4629912" cy="4343400"/>
          </a:xfrm>
          <a:prstGeom prst="rect">
            <a:avLst/>
          </a:prstGeom>
          <a:solidFill>
            <a:schemeClr val="accent5">
              <a:lumMod val="60000"/>
              <a:lumOff val="4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ct val="0"/>
              </a:spcBef>
              <a:buFont typeface="Arial" charset="0"/>
              <a:buNone/>
            </a:pPr>
            <a:r>
              <a:rPr lang="en-US" sz="3200" b="1" dirty="0" smtClean="0">
                <a:solidFill>
                  <a:srgbClr val="397491"/>
                </a:solidFill>
                <a:latin typeface="Tw Cen MT" panose="020B0602020104020603" pitchFamily="34" charset="0"/>
              </a:rPr>
              <a:t>Venn Diagram</a:t>
            </a:r>
            <a:endParaRPr lang="en-US" sz="2000" b="1" dirty="0" smtClean="0">
              <a:solidFill>
                <a:prstClr val="black"/>
              </a:solidFill>
              <a:latin typeface="Tw Cen MT" panose="020B0602020104020603" pitchFamily="34" charset="0"/>
            </a:endParaRPr>
          </a:p>
          <a:p>
            <a:pPr algn="ctr">
              <a:spcBef>
                <a:spcPct val="0"/>
              </a:spcBef>
              <a:buFont typeface="Arial" charset="0"/>
              <a:buNone/>
            </a:pPr>
            <a:endParaRPr lang="en-US" sz="2400" b="1" dirty="0">
              <a:solidFill>
                <a:prstClr val="black"/>
              </a:solidFill>
              <a:latin typeface="Tw Cen MT" panose="020B0602020104020603"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3073" b="10555"/>
          <a:stretch/>
        </p:blipFill>
        <p:spPr>
          <a:xfrm>
            <a:off x="4724400" y="2743200"/>
            <a:ext cx="4114800" cy="3276600"/>
          </a:xfrm>
          <a:prstGeom prst="rect">
            <a:avLst/>
          </a:prstGeom>
        </p:spPr>
      </p:pic>
    </p:spTree>
    <p:extLst>
      <p:ext uri="{BB962C8B-B14F-4D97-AF65-F5344CB8AC3E}">
        <p14:creationId xmlns:p14="http://schemas.microsoft.com/office/powerpoint/2010/main" val="322285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32" r="3086"/>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5"/>
          <p:cNvSpPr txBox="1">
            <a:spLocks/>
          </p:cNvSpPr>
          <p:nvPr/>
        </p:nvSpPr>
        <p:spPr>
          <a:xfrm>
            <a:off x="1981200" y="4343400"/>
            <a:ext cx="7162800" cy="2514600"/>
          </a:xfrm>
          <a:prstGeom prst="rect">
            <a:avLst/>
          </a:prstGeom>
          <a:solidFill>
            <a:srgbClr val="4BACC6">
              <a:alpha val="65098"/>
            </a:srgbClr>
          </a:solidFill>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accent1">
                    <a:lumMod val="75000"/>
                  </a:schemeClr>
                </a:solidFill>
                <a:latin typeface="+mj-lt"/>
                <a:ea typeface="+mj-ea"/>
                <a:cs typeface="+mj-cs"/>
              </a:defRPr>
            </a:lvl1pPr>
          </a:lstStyle>
          <a:p>
            <a:pPr algn="l">
              <a:lnSpc>
                <a:spcPct val="80000"/>
              </a:lnSpc>
            </a:pPr>
            <a:endParaRPr lang="en-US" sz="2400" dirty="0" smtClean="0">
              <a:solidFill>
                <a:prstClr val="white"/>
              </a:solidFill>
              <a:latin typeface="Century Gothic" pitchFamily="34" charset="0"/>
            </a:endParaRPr>
          </a:p>
          <a:p>
            <a:pPr algn="l">
              <a:lnSpc>
                <a:spcPct val="80000"/>
              </a:lnSpc>
            </a:pPr>
            <a:endParaRPr lang="en-US" sz="2400" dirty="0">
              <a:solidFill>
                <a:prstClr val="white"/>
              </a:solidFill>
              <a:latin typeface="Century Gothic" pitchFamily="34" charset="0"/>
            </a:endParaRPr>
          </a:p>
          <a:p>
            <a:pPr algn="l">
              <a:lnSpc>
                <a:spcPct val="80000"/>
              </a:lnSpc>
            </a:pPr>
            <a:r>
              <a:rPr lang="en-US" sz="2400" dirty="0" smtClean="0">
                <a:solidFill>
                  <a:prstClr val="white"/>
                </a:solidFill>
                <a:latin typeface="Century Gothic" pitchFamily="34" charset="0"/>
              </a:rPr>
              <a:t>“My father is always occupied with his activities and does not like to hear these types of questions. He is not there most of the time.”</a:t>
            </a:r>
          </a:p>
          <a:p>
            <a:pPr algn="l">
              <a:lnSpc>
                <a:spcPct val="80000"/>
              </a:lnSpc>
            </a:pPr>
            <a:r>
              <a:rPr lang="en-US" sz="2400" dirty="0">
                <a:solidFill>
                  <a:prstClr val="white"/>
                </a:solidFill>
                <a:latin typeface="Century Gothic" pitchFamily="34" charset="0"/>
              </a:rPr>
              <a:t> </a:t>
            </a:r>
            <a:r>
              <a:rPr lang="en-US" sz="2400" dirty="0" smtClean="0">
                <a:solidFill>
                  <a:prstClr val="white"/>
                </a:solidFill>
                <a:latin typeface="Century Gothic" pitchFamily="34" charset="0"/>
              </a:rPr>
              <a:t>                                       (</a:t>
            </a:r>
            <a:r>
              <a:rPr lang="en-US" sz="2000" dirty="0" smtClean="0">
                <a:solidFill>
                  <a:prstClr val="white"/>
                </a:solidFill>
                <a:latin typeface="Century Gothic" pitchFamily="34" charset="0"/>
              </a:rPr>
              <a:t>12 year old boy, Rwanda)</a:t>
            </a:r>
          </a:p>
          <a:p>
            <a:pPr algn="l">
              <a:lnSpc>
                <a:spcPct val="80000"/>
              </a:lnSpc>
            </a:pPr>
            <a:endParaRPr lang="en-US" sz="2400" dirty="0">
              <a:solidFill>
                <a:prstClr val="white"/>
              </a:solidFill>
              <a:latin typeface="Century Gothic" pitchFamily="34" charset="0"/>
            </a:endParaRPr>
          </a:p>
          <a:p>
            <a:pPr algn="l">
              <a:lnSpc>
                <a:spcPct val="80000"/>
              </a:lnSpc>
            </a:pPr>
            <a:r>
              <a:rPr lang="en-US" sz="2400" dirty="0" smtClean="0">
                <a:solidFill>
                  <a:prstClr val="white"/>
                </a:solidFill>
                <a:latin typeface="Century Gothic" pitchFamily="34" charset="0"/>
              </a:rPr>
              <a:t>“I can trust my mother. She makes me feel confident. She tells me not to be afraid of what is happening.”             (</a:t>
            </a:r>
            <a:r>
              <a:rPr lang="en-US" sz="2000" dirty="0" smtClean="0">
                <a:solidFill>
                  <a:prstClr val="white"/>
                </a:solidFill>
                <a:latin typeface="Century Gothic" pitchFamily="34" charset="0"/>
              </a:rPr>
              <a:t>13 year old girl</a:t>
            </a:r>
            <a:r>
              <a:rPr lang="en-US" sz="2400" dirty="0" smtClean="0">
                <a:solidFill>
                  <a:prstClr val="white"/>
                </a:solidFill>
                <a:latin typeface="Century Gothic" pitchFamily="34" charset="0"/>
              </a:rPr>
              <a:t>,  </a:t>
            </a:r>
            <a:r>
              <a:rPr lang="en-US" sz="2000" dirty="0" smtClean="0">
                <a:solidFill>
                  <a:prstClr val="white"/>
                </a:solidFill>
                <a:latin typeface="Century Gothic" pitchFamily="34" charset="0"/>
              </a:rPr>
              <a:t>Guatemala)</a:t>
            </a:r>
          </a:p>
          <a:p>
            <a:pPr algn="l">
              <a:lnSpc>
                <a:spcPct val="80000"/>
              </a:lnSpc>
            </a:pPr>
            <a:endParaRPr lang="en-US" sz="2400" dirty="0">
              <a:solidFill>
                <a:prstClr val="white"/>
              </a:solidFill>
              <a:latin typeface="Century Gothic" pitchFamily="34" charset="0"/>
            </a:endParaRPr>
          </a:p>
          <a:p>
            <a:pPr algn="l">
              <a:lnSpc>
                <a:spcPct val="80000"/>
              </a:lnSpc>
            </a:pPr>
            <a:endParaRPr lang="en-US" sz="2000" dirty="0">
              <a:solidFill>
                <a:prstClr val="white"/>
              </a:solidFill>
              <a:latin typeface="Century Gothic" pitchFamily="34" charset="0"/>
            </a:endParaRPr>
          </a:p>
        </p:txBody>
      </p:sp>
    </p:spTree>
    <p:extLst>
      <p:ext uri="{BB962C8B-B14F-4D97-AF65-F5344CB8AC3E}">
        <p14:creationId xmlns:p14="http://schemas.microsoft.com/office/powerpoint/2010/main" val="366646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90600" y="4114800"/>
            <a:ext cx="7543800" cy="2067233"/>
          </a:xfrm>
          <a:prstGeom prst="rect">
            <a:avLst/>
          </a:prstGeom>
          <a:noFill/>
          <a:ln>
            <a:noFill/>
          </a:ln>
          <a:extLst/>
        </p:spPr>
        <p:txBody>
          <a:bodyPr wrap="squar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548DD4"/>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95B3D7"/>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95B3D7"/>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95B3D7"/>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95B3D7"/>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95B3D7"/>
              </a:buClr>
              <a:buSzPct val="65000"/>
              <a:buFont typeface="Wingdings" pitchFamily="2" charset="2"/>
              <a:buChar char=""/>
              <a:defRPr sz="2000">
                <a:solidFill>
                  <a:schemeClr val="tx1"/>
                </a:solidFill>
                <a:latin typeface="Tw Cen MT" pitchFamily="34" charset="0"/>
              </a:defRPr>
            </a:lvl9pPr>
          </a:lstStyle>
          <a:p>
            <a:pPr algn="ctr" fontAlgn="base">
              <a:lnSpc>
                <a:spcPct val="70000"/>
              </a:lnSpc>
              <a:spcAft>
                <a:spcPct val="0"/>
              </a:spcAft>
              <a:buClr>
                <a:srgbClr val="9BBB59"/>
              </a:buClr>
              <a:buFontTx/>
              <a:buNone/>
            </a:pPr>
            <a:r>
              <a:rPr lang="en-US" altLang="en-US" sz="6000" b="1" dirty="0" smtClean="0">
                <a:solidFill>
                  <a:srgbClr val="D7E4BD"/>
                </a:solidFill>
                <a:cs typeface="Arial" charset="0"/>
              </a:rPr>
              <a:t>What does it take to be an effective note taker?</a:t>
            </a:r>
            <a:endParaRPr lang="en-US" altLang="en-US" sz="6000" dirty="0" smtClean="0">
              <a:solidFill>
                <a:srgbClr val="D7E4BD"/>
              </a:solidFill>
              <a:cs typeface="Arial" charset="0"/>
            </a:endParaRPr>
          </a:p>
        </p:txBody>
      </p:sp>
      <p:pic>
        <p:nvPicPr>
          <p:cNvPr id="4" name="Picture 10" descr="http://www.clker.com/cliparts/c/7/2/0/1194989704344503149lightbulb_jon_phillips_05.svg.hi.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505200" y="609600"/>
            <a:ext cx="1785272" cy="27099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81360" y="307931"/>
            <a:ext cx="1290637" cy="2646878"/>
          </a:xfrm>
          <a:prstGeom prst="rect">
            <a:avLst/>
          </a:prstGeom>
        </p:spPr>
        <p:txBody>
          <a:bodyPr wrap="square">
            <a:spAutoFit/>
          </a:bodyPr>
          <a:lstStyle/>
          <a:p>
            <a:r>
              <a:rPr lang="en-US" sz="16600" b="1" dirty="0">
                <a:solidFill>
                  <a:prstClr val="white"/>
                </a:solidFill>
              </a:rPr>
              <a:t>?</a:t>
            </a:r>
          </a:p>
        </p:txBody>
      </p:sp>
    </p:spTree>
    <p:extLst>
      <p:ext uri="{BB962C8B-B14F-4D97-AF65-F5344CB8AC3E}">
        <p14:creationId xmlns:p14="http://schemas.microsoft.com/office/powerpoint/2010/main" val="411365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taking</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617817678"/>
              </p:ext>
            </p:extLst>
          </p:nvPr>
        </p:nvGraphicFramePr>
        <p:xfrm>
          <a:off x="457200" y="1600200"/>
          <a:ext cx="8378825" cy="4741164"/>
        </p:xfrm>
        <a:graphic>
          <a:graphicData uri="http://schemas.openxmlformats.org/drawingml/2006/table">
            <a:tbl>
              <a:tblPr firstRow="1" bandRow="1">
                <a:tableStyleId>{5C22544A-7EE6-4342-B048-85BDC9FD1C3A}</a:tableStyleId>
              </a:tblPr>
              <a:tblGrid>
                <a:gridCol w="1978025"/>
                <a:gridCol w="6400800"/>
              </a:tblGrid>
              <a:tr h="510540">
                <a:tc>
                  <a:txBody>
                    <a:bodyPr/>
                    <a:lstStyle/>
                    <a:p>
                      <a:r>
                        <a:rPr lang="en-US" sz="2400" dirty="0" smtClean="0"/>
                        <a:t>Task</a:t>
                      </a:r>
                      <a:endParaRPr lang="en-US" sz="2400" dirty="0"/>
                    </a:p>
                  </a:txBody>
                  <a:tcPr/>
                </a:tc>
                <a:tc>
                  <a:txBody>
                    <a:bodyPr/>
                    <a:lstStyle/>
                    <a:p>
                      <a:r>
                        <a:rPr lang="en-US" sz="2400" dirty="0" smtClean="0"/>
                        <a:t>Tips</a:t>
                      </a:r>
                      <a:endParaRPr lang="en-US" sz="2400" dirty="0"/>
                    </a:p>
                  </a:txBody>
                  <a:tcPr/>
                </a:tc>
              </a:tr>
              <a:tr h="918972">
                <a:tc>
                  <a:txBody>
                    <a:bodyPr/>
                    <a:lstStyle/>
                    <a:p>
                      <a:r>
                        <a:rPr lang="en-US" sz="2400" dirty="0" smtClean="0"/>
                        <a:t>Recording</a:t>
                      </a:r>
                      <a:endParaRPr lang="en-US" sz="2400" dirty="0"/>
                    </a:p>
                  </a:txBody>
                  <a:tcPr/>
                </a:tc>
                <a:tc>
                  <a:txBody>
                    <a:bodyPr/>
                    <a:lstStyle/>
                    <a:p>
                      <a:r>
                        <a:rPr lang="en-US" sz="2400" dirty="0" smtClean="0"/>
                        <a:t>Test recorder and label appropriately</a:t>
                      </a:r>
                    </a:p>
                    <a:p>
                      <a:r>
                        <a:rPr lang="en-US" sz="2400" dirty="0" smtClean="0"/>
                        <a:t>Bring</a:t>
                      </a:r>
                      <a:r>
                        <a:rPr lang="en-US" sz="2400" baseline="0" dirty="0" smtClean="0"/>
                        <a:t> extra batteries</a:t>
                      </a:r>
                      <a:endParaRPr lang="en-US" sz="2400" dirty="0" smtClean="0"/>
                    </a:p>
                    <a:p>
                      <a:r>
                        <a:rPr lang="en-US" sz="2400" dirty="0" smtClean="0"/>
                        <a:t>Set up in advance, be</a:t>
                      </a:r>
                      <a:r>
                        <a:rPr lang="en-US" sz="2400" baseline="0" dirty="0" smtClean="0"/>
                        <a:t> discrete</a:t>
                      </a:r>
                      <a:endParaRPr lang="en-US" sz="2400" dirty="0"/>
                    </a:p>
                  </a:txBody>
                  <a:tcPr/>
                </a:tc>
              </a:tr>
              <a:tr h="891540">
                <a:tc>
                  <a:txBody>
                    <a:bodyPr/>
                    <a:lstStyle/>
                    <a:p>
                      <a:r>
                        <a:rPr lang="en-US" sz="2400" dirty="0" smtClean="0"/>
                        <a:t>Expand</a:t>
                      </a:r>
                      <a:r>
                        <a:rPr lang="en-US" sz="2400" baseline="0" dirty="0" smtClean="0"/>
                        <a:t> notes</a:t>
                      </a:r>
                      <a:endParaRPr lang="en-US" sz="2400" dirty="0"/>
                    </a:p>
                  </a:txBody>
                  <a:tcPr/>
                </a:tc>
                <a:tc>
                  <a:txBody>
                    <a:bodyPr/>
                    <a:lstStyle/>
                    <a:p>
                      <a:r>
                        <a:rPr lang="en-US" sz="2400" dirty="0" smtClean="0"/>
                        <a:t>The same day!</a:t>
                      </a:r>
                    </a:p>
                    <a:p>
                      <a:r>
                        <a:rPr lang="en-US" sz="2400" dirty="0" smtClean="0"/>
                        <a:t>Rich description</a:t>
                      </a:r>
                      <a:endParaRPr lang="en-US" sz="2400" dirty="0"/>
                    </a:p>
                  </a:txBody>
                  <a:tcPr/>
                </a:tc>
              </a:tr>
              <a:tr h="1327404">
                <a:tc>
                  <a:txBody>
                    <a:bodyPr/>
                    <a:lstStyle/>
                    <a:p>
                      <a:r>
                        <a:rPr lang="en-US" sz="2400" dirty="0" smtClean="0"/>
                        <a:t>Participatory activities</a:t>
                      </a:r>
                      <a:endParaRPr lang="en-US" sz="2400" dirty="0"/>
                    </a:p>
                  </a:txBody>
                  <a:tcPr/>
                </a:tc>
                <a:tc>
                  <a:txBody>
                    <a:bodyPr/>
                    <a:lstStyle/>
                    <a:p>
                      <a:r>
                        <a:rPr lang="en-US" sz="2400" dirty="0" smtClean="0"/>
                        <a:t>Include ID code on drawing/timeline</a:t>
                      </a:r>
                    </a:p>
                    <a:p>
                      <a:r>
                        <a:rPr lang="en-US" sz="2400" dirty="0" smtClean="0"/>
                        <a:t>Photograph</a:t>
                      </a:r>
                      <a:r>
                        <a:rPr lang="en-US" sz="2400" baseline="0" dirty="0" smtClean="0"/>
                        <a:t> visual output and attach to transcript</a:t>
                      </a:r>
                    </a:p>
                    <a:p>
                      <a:r>
                        <a:rPr lang="en-US" sz="2400" baseline="0" dirty="0" smtClean="0"/>
                        <a:t>Document process on structured observation guides</a:t>
                      </a:r>
                      <a:endParaRPr lang="en-US" sz="2400" dirty="0" smtClean="0"/>
                    </a:p>
                  </a:txBody>
                  <a:tcPr/>
                </a:tc>
              </a:tr>
              <a:tr h="510540">
                <a:tc>
                  <a:txBody>
                    <a:bodyPr/>
                    <a:lstStyle/>
                    <a:p>
                      <a:r>
                        <a:rPr lang="en-US" sz="2400" dirty="0" smtClean="0"/>
                        <a:t>Documentation</a:t>
                      </a:r>
                      <a:endParaRPr lang="en-US" sz="2400" dirty="0"/>
                    </a:p>
                  </a:txBody>
                  <a:tcPr/>
                </a:tc>
                <a:tc>
                  <a:txBody>
                    <a:bodyPr/>
                    <a:lstStyle/>
                    <a:p>
                      <a:r>
                        <a:rPr lang="en-US" sz="2400" dirty="0" smtClean="0"/>
                        <a:t>Use cover page</a:t>
                      </a:r>
                    </a:p>
                    <a:p>
                      <a:r>
                        <a:rPr lang="en-US" sz="2400" dirty="0" smtClean="0"/>
                        <a:t>Always include participant identification code</a:t>
                      </a:r>
                    </a:p>
                  </a:txBody>
                  <a:tcPr/>
                </a:tc>
              </a:tr>
            </a:tbl>
          </a:graphicData>
        </a:graphic>
      </p:graphicFrame>
    </p:spTree>
    <p:extLst>
      <p:ext uri="{BB962C8B-B14F-4D97-AF65-F5344CB8AC3E}">
        <p14:creationId xmlns:p14="http://schemas.microsoft.com/office/powerpoint/2010/main" val="17588003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153400" cy="1143000"/>
          </a:xfrm>
        </p:spPr>
        <p:txBody>
          <a:bodyPr/>
          <a:lstStyle/>
          <a:p>
            <a:r>
              <a:rPr lang="en-US" sz="4000" dirty="0" smtClean="0"/>
              <a:t>What to include in notes? </a:t>
            </a:r>
            <a:br>
              <a:rPr lang="en-US" sz="4000" dirty="0" smtClean="0"/>
            </a:br>
            <a:r>
              <a:rPr lang="en-US" sz="4000" dirty="0" smtClean="0"/>
              <a:t>Why are the notes so important?</a:t>
            </a:r>
            <a:endParaRPr lang="en-US" sz="4000" dirty="0"/>
          </a:p>
        </p:txBody>
      </p:sp>
      <p:sp>
        <p:nvSpPr>
          <p:cNvPr id="3" name="Content Placeholder 2"/>
          <p:cNvSpPr>
            <a:spLocks noGrp="1"/>
          </p:cNvSpPr>
          <p:nvPr>
            <p:ph sz="quarter" idx="2"/>
          </p:nvPr>
        </p:nvSpPr>
        <p:spPr>
          <a:xfrm>
            <a:off x="457200" y="2438400"/>
            <a:ext cx="4191000" cy="4267200"/>
          </a:xfrm>
        </p:spPr>
        <p:txBody>
          <a:bodyPr/>
          <a:lstStyle/>
          <a:p>
            <a:r>
              <a:rPr lang="en-US" dirty="0"/>
              <a:t>Participant engagement</a:t>
            </a:r>
          </a:p>
          <a:p>
            <a:r>
              <a:rPr lang="en-US" dirty="0"/>
              <a:t>Interruptions, distractions</a:t>
            </a:r>
          </a:p>
          <a:p>
            <a:r>
              <a:rPr lang="en-US" dirty="0" smtClean="0"/>
              <a:t>Behaviors</a:t>
            </a:r>
          </a:p>
          <a:p>
            <a:r>
              <a:rPr lang="en-US" dirty="0" smtClean="0"/>
              <a:t>Non-verbal communication</a:t>
            </a:r>
          </a:p>
          <a:p>
            <a:r>
              <a:rPr lang="en-US" dirty="0" smtClean="0"/>
              <a:t>Key terms </a:t>
            </a:r>
          </a:p>
          <a:p>
            <a:r>
              <a:rPr lang="en-US" dirty="0" smtClean="0"/>
              <a:t>Stories/comments outside of interview</a:t>
            </a:r>
            <a:endParaRPr lang="en-US" dirty="0"/>
          </a:p>
        </p:txBody>
      </p:sp>
      <p:sp>
        <p:nvSpPr>
          <p:cNvPr id="4" name="Content Placeholder 3"/>
          <p:cNvSpPr>
            <a:spLocks noGrp="1"/>
          </p:cNvSpPr>
          <p:nvPr>
            <p:ph sz="quarter" idx="4"/>
          </p:nvPr>
        </p:nvSpPr>
        <p:spPr>
          <a:xfrm>
            <a:off x="4800600" y="2438400"/>
            <a:ext cx="4191000" cy="4191000"/>
          </a:xfrm>
        </p:spPr>
        <p:txBody>
          <a:bodyPr/>
          <a:lstStyle/>
          <a:p>
            <a:r>
              <a:rPr lang="en-US" dirty="0" smtClean="0"/>
              <a:t>Back-up </a:t>
            </a:r>
            <a:r>
              <a:rPr lang="en-US" dirty="0"/>
              <a:t>if recording unclear/participant turns off recorder</a:t>
            </a:r>
          </a:p>
          <a:p>
            <a:r>
              <a:rPr lang="en-US" dirty="0" smtClean="0"/>
              <a:t>Provides context &amp; helps to understand transcripts</a:t>
            </a:r>
          </a:p>
          <a:p>
            <a:r>
              <a:rPr lang="en-US" dirty="0" smtClean="0"/>
              <a:t>Non-verbal communication carries meaning</a:t>
            </a:r>
          </a:p>
        </p:txBody>
      </p:sp>
      <p:sp>
        <p:nvSpPr>
          <p:cNvPr id="5" name="Text Placeholder 4"/>
          <p:cNvSpPr>
            <a:spLocks noGrp="1"/>
          </p:cNvSpPr>
          <p:nvPr>
            <p:ph type="body" sz="quarter" idx="1"/>
          </p:nvPr>
        </p:nvSpPr>
        <p:spPr>
          <a:xfrm>
            <a:off x="533400" y="1752600"/>
            <a:ext cx="4038600" cy="640080"/>
          </a:xfrm>
        </p:spPr>
        <p:txBody>
          <a:bodyPr/>
          <a:lstStyle/>
          <a:p>
            <a:pPr algn="ctr"/>
            <a:r>
              <a:rPr lang="en-US" sz="3600" dirty="0" smtClean="0">
                <a:solidFill>
                  <a:schemeClr val="tx1"/>
                </a:solidFill>
              </a:rPr>
              <a:t>What to include</a:t>
            </a:r>
            <a:endParaRPr lang="en-US" sz="3600" dirty="0">
              <a:solidFill>
                <a:schemeClr val="tx1"/>
              </a:solidFill>
            </a:endParaRPr>
          </a:p>
        </p:txBody>
      </p:sp>
      <p:sp>
        <p:nvSpPr>
          <p:cNvPr id="6" name="Text Placeholder 5"/>
          <p:cNvSpPr>
            <a:spLocks noGrp="1"/>
          </p:cNvSpPr>
          <p:nvPr>
            <p:ph type="body" sz="quarter" idx="3"/>
          </p:nvPr>
        </p:nvSpPr>
        <p:spPr>
          <a:xfrm>
            <a:off x="4800600" y="1752600"/>
            <a:ext cx="4038600" cy="640080"/>
          </a:xfrm>
        </p:spPr>
        <p:txBody>
          <a:bodyPr/>
          <a:lstStyle/>
          <a:p>
            <a:pPr algn="ctr"/>
            <a:r>
              <a:rPr lang="en-US" sz="3600" dirty="0" smtClean="0">
                <a:solidFill>
                  <a:schemeClr val="tx1"/>
                </a:solidFill>
              </a:rPr>
              <a:t>Why</a:t>
            </a:r>
            <a:endParaRPr lang="en-US" sz="3600" dirty="0">
              <a:solidFill>
                <a:schemeClr val="tx1"/>
              </a:solidFill>
            </a:endParaRPr>
          </a:p>
        </p:txBody>
      </p:sp>
    </p:spTree>
    <p:extLst>
      <p:ext uri="{BB962C8B-B14F-4D97-AF65-F5344CB8AC3E}">
        <p14:creationId xmlns:p14="http://schemas.microsoft.com/office/powerpoint/2010/main" val="24373846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s3222\Documents\Communications\Projects\REAL Fathers Project Photos\DSC0214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46171" y="2133600"/>
            <a:ext cx="4397829" cy="452029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5"/>
          <p:cNvSpPr txBox="1">
            <a:spLocks/>
          </p:cNvSpPr>
          <p:nvPr/>
        </p:nvSpPr>
        <p:spPr>
          <a:xfrm>
            <a:off x="0" y="2133600"/>
            <a:ext cx="4495800" cy="4539344"/>
          </a:xfrm>
          <a:prstGeom prst="rect">
            <a:avLst/>
          </a:prstGeom>
          <a:solidFill>
            <a:schemeClr val="accent5">
              <a:lumMod val="60000"/>
              <a:lumOff val="40000"/>
              <a:alpha val="52157"/>
            </a:schemeClr>
          </a:solidFill>
        </p:spPr>
        <p:txBody>
          <a:bodyPr vert="horz" lIns="274320" tIns="45720" rIns="274320" bIns="45720" rtlCol="0" anchor="ctr">
            <a:noAutofit/>
          </a:bodyPr>
          <a:lstStyle>
            <a:lvl1pPr algn="ctr" defTabSz="914400" rtl="0" eaLnBrk="1" latinLnBrk="0" hangingPunct="1">
              <a:spcBef>
                <a:spcPct val="0"/>
              </a:spcBef>
              <a:buNone/>
              <a:defRPr sz="4400" b="1" kern="1200">
                <a:solidFill>
                  <a:schemeClr val="accent1">
                    <a:lumMod val="75000"/>
                  </a:schemeClr>
                </a:solidFill>
                <a:latin typeface="+mj-lt"/>
                <a:ea typeface="+mj-ea"/>
                <a:cs typeface="+mj-cs"/>
              </a:defRPr>
            </a:lvl1pPr>
          </a:lstStyle>
          <a:p>
            <a:pPr fontAlgn="base">
              <a:spcAft>
                <a:spcPct val="0"/>
              </a:spcAft>
              <a:defRPr/>
            </a:pPr>
            <a:r>
              <a:rPr lang="en-US" sz="2500" dirty="0">
                <a:solidFill>
                  <a:srgbClr val="FFFFFF"/>
                </a:solidFill>
              </a:rPr>
              <a:t>“Listening to the voices of children themselves (rather than what adults say about them) reveals what is important to them, such as the patterning of gender in children’s social relationships.” </a:t>
            </a:r>
            <a:endParaRPr lang="en-US" sz="2500" dirty="0" smtClean="0">
              <a:solidFill>
                <a:srgbClr val="FFFFFF"/>
              </a:solidFill>
            </a:endParaRPr>
          </a:p>
          <a:p>
            <a:pPr algn="r" fontAlgn="base">
              <a:spcAft>
                <a:spcPct val="0"/>
              </a:spcAft>
              <a:defRPr/>
            </a:pPr>
            <a:endParaRPr lang="en-US" sz="1800" dirty="0" smtClean="0">
              <a:solidFill>
                <a:srgbClr val="FFFFFF"/>
              </a:solidFill>
            </a:endParaRPr>
          </a:p>
          <a:p>
            <a:pPr algn="r" fontAlgn="base">
              <a:spcAft>
                <a:spcPct val="0"/>
              </a:spcAft>
              <a:defRPr/>
            </a:pPr>
            <a:r>
              <a:rPr lang="en-US" sz="1800" dirty="0" smtClean="0">
                <a:solidFill>
                  <a:srgbClr val="FFFFFF"/>
                </a:solidFill>
              </a:rPr>
              <a:t>ALISON JAMES, 2007</a:t>
            </a:r>
            <a:endParaRPr lang="en-US" sz="1800" dirty="0">
              <a:solidFill>
                <a:srgbClr val="FFFFFF"/>
              </a:solidFill>
            </a:endParaRPr>
          </a:p>
        </p:txBody>
      </p:sp>
      <p:sp>
        <p:nvSpPr>
          <p:cNvPr id="4" name="Title 1"/>
          <p:cNvSpPr>
            <a:spLocks noGrp="1"/>
          </p:cNvSpPr>
          <p:nvPr>
            <p:ph type="title" idx="4294967295"/>
          </p:nvPr>
        </p:nvSpPr>
        <p:spPr>
          <a:xfrm>
            <a:off x="381000" y="533400"/>
            <a:ext cx="8534400" cy="1295400"/>
          </a:xfrm>
        </p:spPr>
        <p:txBody>
          <a:bodyPr>
            <a:noAutofit/>
          </a:bodyPr>
          <a:lstStyle/>
          <a:p>
            <a:pPr algn="l">
              <a:lnSpc>
                <a:spcPct val="80000"/>
              </a:lnSpc>
            </a:pPr>
            <a:r>
              <a:rPr lang="en-US" altLang="en-US" sz="4000" dirty="0" smtClean="0">
                <a:solidFill>
                  <a:srgbClr val="FFFFFF"/>
                </a:solidFill>
                <a:latin typeface="Tw Cen MT" panose="020B0602020104020603" pitchFamily="34" charset="0"/>
              </a:rPr>
              <a:t>KEEPING </a:t>
            </a:r>
            <a:r>
              <a:rPr lang="en-US" altLang="en-US" sz="4000" dirty="0" smtClean="0">
                <a:solidFill>
                  <a:srgbClr val="00FFFF"/>
                </a:solidFill>
                <a:latin typeface="Tw Cen MT" panose="020B0602020104020603" pitchFamily="34" charset="0"/>
              </a:rPr>
              <a:t>CHILDREN </a:t>
            </a:r>
            <a:r>
              <a:rPr lang="en-US" altLang="en-US" sz="4000" dirty="0" smtClean="0">
                <a:solidFill>
                  <a:srgbClr val="FFFFFF"/>
                </a:solidFill>
                <a:latin typeface="Tw Cen MT" panose="020B0602020104020603" pitchFamily="34" charset="0"/>
              </a:rPr>
              <a:t>IN THE CENTER OF OUR RESEARCH</a:t>
            </a:r>
            <a:endParaRPr lang="en-US" altLang="en-US" sz="4000" b="1" dirty="0" smtClean="0">
              <a:solidFill>
                <a:srgbClr val="00FFFF"/>
              </a:solidFill>
              <a:latin typeface="Tw Cen MT" panose="020B0602020104020603" pitchFamily="34" charset="0"/>
            </a:endParaRPr>
          </a:p>
        </p:txBody>
      </p:sp>
    </p:spTree>
    <p:extLst>
      <p:ext uri="{BB962C8B-B14F-4D97-AF65-F5344CB8AC3E}">
        <p14:creationId xmlns:p14="http://schemas.microsoft.com/office/powerpoint/2010/main" val="201362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Transcribing Data </a:t>
            </a:r>
            <a:endParaRPr lang="en-US" dirty="0"/>
          </a:p>
        </p:txBody>
      </p:sp>
      <p:sp>
        <p:nvSpPr>
          <p:cNvPr id="7" name="Content Placeholder 6"/>
          <p:cNvSpPr>
            <a:spLocks noGrp="1"/>
          </p:cNvSpPr>
          <p:nvPr>
            <p:ph sz="quarter" idx="1"/>
          </p:nvPr>
        </p:nvSpPr>
        <p:spPr>
          <a:xfrm>
            <a:off x="457200" y="1828800"/>
            <a:ext cx="8229600" cy="3276601"/>
          </a:xfrm>
        </p:spPr>
        <p:txBody>
          <a:bodyPr>
            <a:normAutofit/>
          </a:bodyPr>
          <a:lstStyle/>
          <a:p>
            <a:r>
              <a:rPr lang="en-US" sz="2800" dirty="0" smtClean="0"/>
              <a:t>Transcription should begin as soon as possible </a:t>
            </a:r>
          </a:p>
          <a:p>
            <a:r>
              <a:rPr lang="en-US" sz="2800" dirty="0" smtClean="0"/>
              <a:t>Note nonverbal sounds and background noise (laughter, crying, knocking on door)</a:t>
            </a:r>
          </a:p>
          <a:p>
            <a:r>
              <a:rPr lang="en-US" sz="2800" dirty="0" smtClean="0"/>
              <a:t>Do </a:t>
            </a:r>
            <a:r>
              <a:rPr lang="en-US" sz="2800" dirty="0"/>
              <a:t>not “clean up” the transcript. Transcribe </a:t>
            </a:r>
            <a:r>
              <a:rPr lang="en-US" sz="2800" dirty="0" smtClean="0"/>
              <a:t>words </a:t>
            </a:r>
            <a:r>
              <a:rPr lang="en-US" sz="2800" dirty="0"/>
              <a:t>exactly as the interviewer or participant </a:t>
            </a:r>
            <a:r>
              <a:rPr lang="en-US" sz="2800" dirty="0" smtClean="0"/>
              <a:t>said them. </a:t>
            </a:r>
            <a:endParaRPr lang="en-US" sz="2800" dirty="0"/>
          </a:p>
          <a:p>
            <a:r>
              <a:rPr lang="en-US" sz="2800" dirty="0"/>
              <a:t>Proofread, check transcripts for </a:t>
            </a:r>
            <a:r>
              <a:rPr lang="en-US" sz="2800" dirty="0" smtClean="0"/>
              <a:t>accuracy</a:t>
            </a:r>
          </a:p>
          <a:p>
            <a:pPr marL="0" indent="0">
              <a:buNone/>
            </a:pPr>
            <a:endParaRPr lang="en-US" sz="2800" dirty="0"/>
          </a:p>
          <a:p>
            <a:endParaRPr lang="en-US" sz="2000" dirty="0" smtClean="0"/>
          </a:p>
          <a:p>
            <a:endParaRPr lang="en-US" sz="2000" dirty="0" smtClean="0"/>
          </a:p>
          <a:p>
            <a:endParaRPr lang="en-US" sz="2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105400"/>
            <a:ext cx="7718425" cy="163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9110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Verbatim transcription: A few rules</a:t>
            </a:r>
            <a:endParaRPr lang="en-US" dirty="0"/>
          </a:p>
        </p:txBody>
      </p:sp>
      <p:sp>
        <p:nvSpPr>
          <p:cNvPr id="3" name="Content Placeholder 2"/>
          <p:cNvSpPr>
            <a:spLocks noGrp="1"/>
          </p:cNvSpPr>
          <p:nvPr>
            <p:ph sz="quarter" idx="1"/>
          </p:nvPr>
        </p:nvSpPr>
        <p:spPr>
          <a:xfrm>
            <a:off x="612648" y="1600200"/>
            <a:ext cx="8153400" cy="4876800"/>
          </a:xfrm>
        </p:spPr>
        <p:txBody>
          <a:bodyPr/>
          <a:lstStyle/>
          <a:p>
            <a:pPr lvl="0"/>
            <a:r>
              <a:rPr lang="en-US" b="1" dirty="0"/>
              <a:t>Transcribe </a:t>
            </a:r>
            <a:r>
              <a:rPr lang="en-US" b="1" dirty="0" smtClean="0"/>
              <a:t>contractions </a:t>
            </a:r>
            <a:r>
              <a:rPr lang="en-US" dirty="0" smtClean="0"/>
              <a:t>(</a:t>
            </a:r>
            <a:r>
              <a:rPr lang="en-US" dirty="0" err="1" smtClean="0"/>
              <a:t>betcha</a:t>
            </a:r>
            <a:r>
              <a:rPr lang="en-US" dirty="0"/>
              <a:t>, </a:t>
            </a:r>
            <a:r>
              <a:rPr lang="en-US" dirty="0" err="1"/>
              <a:t>cuz</a:t>
            </a:r>
            <a:r>
              <a:rPr lang="en-US" dirty="0"/>
              <a:t>, </a:t>
            </a:r>
            <a:r>
              <a:rPr lang="en-US" dirty="0" smtClean="0"/>
              <a:t>‘</a:t>
            </a:r>
            <a:r>
              <a:rPr lang="en-US" dirty="0" err="1" smtClean="0"/>
              <a:t>wanna</a:t>
            </a:r>
            <a:r>
              <a:rPr lang="en-US" dirty="0"/>
              <a:t>)</a:t>
            </a:r>
            <a:r>
              <a:rPr lang="en-US" dirty="0" smtClean="0"/>
              <a:t> </a:t>
            </a:r>
            <a:r>
              <a:rPr lang="en-US" b="1" dirty="0" smtClean="0"/>
              <a:t>Transcribe fillers </a:t>
            </a:r>
            <a:r>
              <a:rPr lang="en-US" b="1" dirty="0"/>
              <a:t>(</a:t>
            </a:r>
            <a:r>
              <a:rPr lang="en-US" dirty="0" err="1"/>
              <a:t>hm</a:t>
            </a:r>
            <a:r>
              <a:rPr lang="en-US" dirty="0"/>
              <a:t>, huh, </a:t>
            </a:r>
            <a:r>
              <a:rPr lang="en-US" dirty="0" smtClean="0"/>
              <a:t>ugh</a:t>
            </a:r>
            <a:r>
              <a:rPr lang="en-US" dirty="0"/>
              <a:t>, whoa, </a:t>
            </a:r>
            <a:r>
              <a:rPr lang="en-US" dirty="0" err="1"/>
              <a:t>ahah</a:t>
            </a:r>
            <a:r>
              <a:rPr lang="en-US" dirty="0"/>
              <a:t>)</a:t>
            </a:r>
          </a:p>
          <a:p>
            <a:pPr lvl="0"/>
            <a:r>
              <a:rPr lang="en-US" b="1" dirty="0"/>
              <a:t>Transcribe repeated words </a:t>
            </a:r>
            <a:r>
              <a:rPr lang="en-US" b="1" dirty="0" smtClean="0"/>
              <a:t>(</a:t>
            </a:r>
            <a:r>
              <a:rPr lang="en-US" dirty="0"/>
              <a:t>I went to the clinic to see, to see the nurse).</a:t>
            </a:r>
          </a:p>
          <a:p>
            <a:pPr lvl="0"/>
            <a:r>
              <a:rPr lang="en-US" b="1" dirty="0" smtClean="0"/>
              <a:t>Indicate difficult to hear segments </a:t>
            </a:r>
            <a:r>
              <a:rPr lang="en-US" dirty="0" smtClean="0"/>
              <a:t>[</a:t>
            </a:r>
            <a:r>
              <a:rPr lang="en-US" dirty="0"/>
              <a:t>Inaudible: 2 minutes missing]</a:t>
            </a:r>
          </a:p>
          <a:p>
            <a:pPr lvl="0"/>
            <a:r>
              <a:rPr lang="en-US" b="1" dirty="0"/>
              <a:t>Mark </a:t>
            </a:r>
            <a:r>
              <a:rPr lang="en-US" b="1" dirty="0" smtClean="0"/>
              <a:t>short pauses (. </a:t>
            </a:r>
            <a:r>
              <a:rPr lang="en-US" b="1" dirty="0"/>
              <a:t>. </a:t>
            </a:r>
            <a:r>
              <a:rPr lang="en-US" b="1" dirty="0" smtClean="0"/>
              <a:t>.) and (</a:t>
            </a:r>
            <a:r>
              <a:rPr lang="en-US" b="1" dirty="0"/>
              <a:t>long pause). </a:t>
            </a:r>
            <a:endParaRPr lang="en-US" dirty="0"/>
          </a:p>
          <a:p>
            <a:pPr lvl="0"/>
            <a:r>
              <a:rPr lang="en-US" b="1" dirty="0"/>
              <a:t>Indicate </a:t>
            </a:r>
            <a:r>
              <a:rPr lang="en-US" b="1" dirty="0" smtClean="0"/>
              <a:t>possibly inaccurate word (</a:t>
            </a:r>
            <a:r>
              <a:rPr lang="en-US" dirty="0" smtClean="0"/>
              <a:t>?(</a:t>
            </a:r>
            <a:r>
              <a:rPr lang="en-US" dirty="0"/>
              <a:t>school</a:t>
            </a:r>
            <a:r>
              <a:rPr lang="en-US" dirty="0" smtClean="0"/>
              <a:t>)?) </a:t>
            </a:r>
            <a:endParaRPr lang="en-US" dirty="0"/>
          </a:p>
          <a:p>
            <a:pPr lvl="0"/>
            <a:r>
              <a:rPr lang="en-US" b="1" dirty="0" smtClean="0"/>
              <a:t>Replace name with </a:t>
            </a:r>
            <a:r>
              <a:rPr lang="en-US" dirty="0" smtClean="0"/>
              <a:t>Participant ID#. </a:t>
            </a:r>
            <a:endParaRPr lang="en-US" dirty="0"/>
          </a:p>
          <a:p>
            <a:endParaRPr lang="en-US" dirty="0"/>
          </a:p>
        </p:txBody>
      </p:sp>
    </p:spTree>
    <p:extLst>
      <p:ext uri="{BB962C8B-B14F-4D97-AF65-F5344CB8AC3E}">
        <p14:creationId xmlns:p14="http://schemas.microsoft.com/office/powerpoint/2010/main" val="5258560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90600" y="4114800"/>
            <a:ext cx="7543800" cy="2713563"/>
          </a:xfrm>
          <a:prstGeom prst="rect">
            <a:avLst/>
          </a:prstGeom>
          <a:noFill/>
          <a:ln>
            <a:noFill/>
          </a:ln>
          <a:extLst/>
        </p:spPr>
        <p:txBody>
          <a:bodyPr wrap="squar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548DD4"/>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95B3D7"/>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95B3D7"/>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95B3D7"/>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95B3D7"/>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95B3D7"/>
              </a:buClr>
              <a:buSzPct val="65000"/>
              <a:buFont typeface="Wingdings" pitchFamily="2" charset="2"/>
              <a:buChar char=""/>
              <a:defRPr sz="2000">
                <a:solidFill>
                  <a:schemeClr val="tx1"/>
                </a:solidFill>
                <a:latin typeface="Tw Cen MT" pitchFamily="34" charset="0"/>
              </a:defRPr>
            </a:lvl9pPr>
          </a:lstStyle>
          <a:p>
            <a:pPr algn="ctr" fontAlgn="base">
              <a:lnSpc>
                <a:spcPct val="70000"/>
              </a:lnSpc>
              <a:spcAft>
                <a:spcPct val="0"/>
              </a:spcAft>
              <a:buClr>
                <a:srgbClr val="9BBB59"/>
              </a:buClr>
              <a:buFontTx/>
              <a:buNone/>
            </a:pPr>
            <a:r>
              <a:rPr lang="en-US" altLang="en-US" sz="6000" b="1" dirty="0" smtClean="0">
                <a:solidFill>
                  <a:srgbClr val="D7E4BD"/>
                </a:solidFill>
                <a:cs typeface="Arial" charset="0"/>
              </a:rPr>
              <a:t>If information doesn’t appear in the transcript and notes, it doesn’t exist for the study.</a:t>
            </a:r>
            <a:endParaRPr lang="en-US" altLang="en-US" sz="6000" dirty="0" smtClean="0">
              <a:solidFill>
                <a:srgbClr val="D7E4BD"/>
              </a:solidFill>
              <a:cs typeface="Arial" charset="0"/>
            </a:endParaRPr>
          </a:p>
        </p:txBody>
      </p:sp>
      <p:pic>
        <p:nvPicPr>
          <p:cNvPr id="4" name="Picture 10" descr="http://www.clker.com/cliparts/c/7/2/0/1194989704344503149lightbulb_jon_phillips_05.svg.hi.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624928" y="609600"/>
            <a:ext cx="1785272" cy="27099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95763" y="307931"/>
            <a:ext cx="1290637" cy="2646878"/>
          </a:xfrm>
          <a:prstGeom prst="rect">
            <a:avLst/>
          </a:prstGeom>
        </p:spPr>
        <p:txBody>
          <a:bodyPr wrap="square">
            <a:spAutoFit/>
          </a:bodyPr>
          <a:lstStyle/>
          <a:p>
            <a:r>
              <a:rPr lang="en-US" sz="16600" b="1" dirty="0" smtClean="0">
                <a:solidFill>
                  <a:prstClr val="white"/>
                </a:solidFill>
              </a:rPr>
              <a:t>!</a:t>
            </a:r>
            <a:endParaRPr lang="en-US" sz="16600" b="1" dirty="0">
              <a:solidFill>
                <a:prstClr val="white"/>
              </a:solidFill>
            </a:endParaRPr>
          </a:p>
        </p:txBody>
      </p:sp>
    </p:spTree>
    <p:extLst>
      <p:ext uri="{BB962C8B-B14F-4D97-AF65-F5344CB8AC3E}">
        <p14:creationId xmlns:p14="http://schemas.microsoft.com/office/powerpoint/2010/main" val="210689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97491"/>
            </a:gs>
            <a:gs pos="100000">
              <a:srgbClr val="39749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6" descr="C:\Users\ss3222\Documents\Communications\Communications Products (briefs, postcards, exhibits)\Briefs\Inhouse brochure Folder\high res\Fotosearch_u1797238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495800"/>
            <a:ext cx="8534400" cy="1981200"/>
          </a:xfrm>
          <a:solidFill>
            <a:srgbClr val="397491">
              <a:alpha val="69804"/>
            </a:srgbClr>
          </a:solidFill>
        </p:spPr>
        <p:txBody>
          <a:bodyPr rIns="365760">
            <a:noAutofit/>
          </a:bodyPr>
          <a:lstStyle/>
          <a:p>
            <a:pPr algn="l">
              <a:lnSpc>
                <a:spcPct val="70000"/>
              </a:lnSpc>
            </a:pPr>
            <a:r>
              <a:rPr lang="en-US" dirty="0" smtClean="0">
                <a:solidFill>
                  <a:schemeClr val="bg1"/>
                </a:solidFill>
                <a:latin typeface="Tw Cen MT" panose="020B0602020104020603" pitchFamily="34" charset="0"/>
              </a:rPr>
              <a:t>How is conducting  an interview with an 11 year-old </a:t>
            </a:r>
            <a:r>
              <a:rPr lang="en-US" dirty="0" smtClean="0">
                <a:solidFill>
                  <a:schemeClr val="tx2">
                    <a:lumMod val="20000"/>
                    <a:lumOff val="80000"/>
                  </a:schemeClr>
                </a:solidFill>
                <a:latin typeface="Tw Cen MT" panose="020B0602020104020603" pitchFamily="34" charset="0"/>
              </a:rPr>
              <a:t>different</a:t>
            </a:r>
            <a:r>
              <a:rPr lang="en-US" dirty="0" smtClean="0">
                <a:solidFill>
                  <a:schemeClr val="bg1"/>
                </a:solidFill>
                <a:latin typeface="Tw Cen MT" panose="020B0602020104020603" pitchFamily="34" charset="0"/>
              </a:rPr>
              <a:t> from interviewing an adult?</a:t>
            </a:r>
            <a:endParaRPr lang="en-US"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105676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C:\Documents and Settings\lundgrer\My Documents\presentations\APHA\APHA 2009\2 girl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7899" y="18143"/>
            <a:ext cx="9181899" cy="6839857"/>
          </a:xfrm>
          <a:prstGeom prst="rect">
            <a:avLst/>
          </a:prstGeom>
          <a:noFill/>
          <a:ln w="9525">
            <a:noFill/>
            <a:miter lim="800000"/>
            <a:headEnd/>
            <a:tailEnd/>
          </a:ln>
          <a:effectLst/>
        </p:spPr>
      </p:pic>
      <p:sp>
        <p:nvSpPr>
          <p:cNvPr id="5" name="Title 1"/>
          <p:cNvSpPr>
            <a:spLocks noGrp="1"/>
          </p:cNvSpPr>
          <p:nvPr>
            <p:ph type="title"/>
          </p:nvPr>
        </p:nvSpPr>
        <p:spPr>
          <a:xfrm>
            <a:off x="-37899" y="4495800"/>
            <a:ext cx="6743499" cy="2209800"/>
          </a:xfrm>
          <a:solidFill>
            <a:srgbClr val="397491">
              <a:alpha val="69804"/>
            </a:srgbClr>
          </a:solidFill>
        </p:spPr>
        <p:txBody>
          <a:bodyPr rIns="365760">
            <a:noAutofit/>
          </a:bodyPr>
          <a:lstStyle/>
          <a:p>
            <a:pPr algn="l">
              <a:lnSpc>
                <a:spcPct val="70000"/>
              </a:lnSpc>
            </a:pPr>
            <a:r>
              <a:rPr lang="en-US" sz="4800" dirty="0" smtClean="0">
                <a:solidFill>
                  <a:schemeClr val="bg1"/>
                </a:solidFill>
                <a:latin typeface="Tw Cen MT" panose="020B0602020104020603" pitchFamily="34" charset="0"/>
              </a:rPr>
              <a:t>What can we do during interviews to make sure we hear </a:t>
            </a:r>
            <a:r>
              <a:rPr lang="en-US" sz="4800" dirty="0" smtClean="0">
                <a:solidFill>
                  <a:srgbClr val="00FFFF"/>
                </a:solidFill>
                <a:latin typeface="Tw Cen MT" panose="020B0602020104020603" pitchFamily="34" charset="0"/>
              </a:rPr>
              <a:t>children’s voices?  </a:t>
            </a:r>
            <a:endParaRPr lang="en-US" sz="48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80877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990600"/>
          </a:xfrm>
        </p:spPr>
        <p:txBody>
          <a:bodyPr>
            <a:noAutofit/>
          </a:bodyPr>
          <a:lstStyle/>
          <a:p>
            <a:pPr algn="ctr"/>
            <a:r>
              <a:rPr lang="en-US" sz="3600" b="1" dirty="0" smtClean="0">
                <a:solidFill>
                  <a:schemeClr val="accent2"/>
                </a:solidFill>
              </a:rPr>
              <a:t>WHY USE PARTICIPATORY, QUALITATIVE </a:t>
            </a:r>
            <a:r>
              <a:rPr lang="en-US" sz="3600" b="1" dirty="0" smtClean="0">
                <a:solidFill>
                  <a:schemeClr val="accent1"/>
                </a:solidFill>
              </a:rPr>
              <a:t>METHODS?</a:t>
            </a:r>
            <a:endParaRPr lang="en-US" sz="3600" b="1" dirty="0">
              <a:solidFill>
                <a:schemeClr val="accent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13043043"/>
              </p:ext>
            </p:extLst>
          </p:nvPr>
        </p:nvGraphicFramePr>
        <p:xfrm>
          <a:off x="609600" y="1600200"/>
          <a:ext cx="8153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21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472380"/>
            <a:ext cx="7239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accent1">
                    <a:lumMod val="75000"/>
                  </a:schemeClr>
                </a:solidFill>
                <a:latin typeface="+mj-lt"/>
                <a:ea typeface="+mj-ea"/>
                <a:cs typeface="+mj-cs"/>
              </a:defRPr>
            </a:lvl1pPr>
          </a:lstStyle>
          <a:p>
            <a:pPr algn="l">
              <a:lnSpc>
                <a:spcPct val="80000"/>
              </a:lnSpc>
            </a:pPr>
            <a:r>
              <a:rPr lang="en-US" altLang="en-US" sz="4000" dirty="0" smtClean="0">
                <a:solidFill>
                  <a:srgbClr val="FFFFFF"/>
                </a:solidFill>
                <a:latin typeface="Tw Cen MT" panose="020B0602020104020603" pitchFamily="34" charset="0"/>
              </a:rPr>
              <a:t>COMBINING </a:t>
            </a:r>
            <a:r>
              <a:rPr lang="en-US" altLang="en-US" sz="4000" dirty="0" smtClean="0">
                <a:solidFill>
                  <a:srgbClr val="00FFFF"/>
                </a:solidFill>
                <a:latin typeface="Tw Cen MT" panose="020B0602020104020603" pitchFamily="34" charset="0"/>
              </a:rPr>
              <a:t>VISUAL AND VERBAL </a:t>
            </a:r>
            <a:r>
              <a:rPr lang="en-US" altLang="en-US" sz="4000" dirty="0" smtClean="0">
                <a:solidFill>
                  <a:srgbClr val="FFFFFF"/>
                </a:solidFill>
                <a:latin typeface="Tw Cen MT" panose="020B0602020104020603" pitchFamily="34" charset="0"/>
              </a:rPr>
              <a:t>COMMUNICATION </a:t>
            </a:r>
          </a:p>
        </p:txBody>
      </p:sp>
      <p:sp>
        <p:nvSpPr>
          <p:cNvPr id="11" name="Title 1"/>
          <p:cNvSpPr txBox="1">
            <a:spLocks/>
          </p:cNvSpPr>
          <p:nvPr/>
        </p:nvSpPr>
        <p:spPr>
          <a:xfrm>
            <a:off x="304800" y="5410200"/>
            <a:ext cx="7239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accent1">
                    <a:lumMod val="75000"/>
                  </a:schemeClr>
                </a:solidFill>
                <a:latin typeface="+mj-lt"/>
                <a:ea typeface="+mj-ea"/>
                <a:cs typeface="+mj-cs"/>
              </a:defRPr>
            </a:lvl1pPr>
          </a:lstStyle>
          <a:p>
            <a:pPr algn="l">
              <a:lnSpc>
                <a:spcPct val="80000"/>
              </a:lnSpc>
            </a:pPr>
            <a:r>
              <a:rPr lang="en-US" altLang="en-US" sz="4000" dirty="0" smtClean="0">
                <a:solidFill>
                  <a:srgbClr val="FFFFFF"/>
                </a:solidFill>
                <a:latin typeface="Tw Cen MT" panose="020B0602020104020603" pitchFamily="34" charset="0"/>
              </a:rPr>
              <a:t>REDUCES </a:t>
            </a:r>
            <a:r>
              <a:rPr lang="en-US" altLang="en-US" sz="4000" dirty="0" smtClean="0">
                <a:solidFill>
                  <a:srgbClr val="00FFFF"/>
                </a:solidFill>
                <a:latin typeface="Tw Cen MT" panose="020B0602020104020603" pitchFamily="34" charset="0"/>
              </a:rPr>
              <a:t>DEMANDS </a:t>
            </a:r>
            <a:r>
              <a:rPr lang="en-US" altLang="en-US" sz="4000" dirty="0" smtClean="0">
                <a:solidFill>
                  <a:srgbClr val="FFFFFF"/>
                </a:solidFill>
                <a:latin typeface="Tw Cen MT" panose="020B0602020104020603" pitchFamily="34" charset="0"/>
              </a:rPr>
              <a:t>ON THE PARTICIPANT</a:t>
            </a:r>
            <a:endParaRPr lang="en-US" altLang="en-US" sz="4000" dirty="0">
              <a:solidFill>
                <a:srgbClr val="FFFFFF"/>
              </a:solidFill>
              <a:latin typeface="Tw Cen MT" panose="020B0602020104020603" pitchFamily="34" charset="0"/>
            </a:endParaRPr>
          </a:p>
        </p:txBody>
      </p:sp>
      <p:pic>
        <p:nvPicPr>
          <p:cNvPr id="13" name="Picture 2" descr="C:\AWARENESS REPRES\Youth\ado  project\Photos pre-test materiel\pre-test youth materials July09\DSC0006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667217" y="1806606"/>
            <a:ext cx="3266983" cy="3124200"/>
          </a:xfrm>
          <a:prstGeom prst="rect">
            <a:avLst/>
          </a:prstGeom>
          <a:ln>
            <a:noFill/>
          </a:ln>
          <a:effectLst/>
        </p:spPr>
      </p:pic>
      <p:pic>
        <p:nvPicPr>
          <p:cNvPr id="14" name="Picture 4" descr="C:\AWARENESS REPRES\Youth\ado  project\Photos pre-test materiel\pre-test youth materials July09\DSC0007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010401" y="1806606"/>
            <a:ext cx="2133600" cy="3058357"/>
          </a:xfrm>
          <a:prstGeom prst="rect">
            <a:avLst/>
          </a:prstGeom>
          <a:ln>
            <a:noFill/>
          </a:ln>
          <a:effectLst/>
        </p:spPr>
      </p:pic>
      <p:pic>
        <p:nvPicPr>
          <p:cNvPr id="15" name="Picture 2" descr="C:\Documents and Settings\lundgrer\My Documents\presentations\APHA\APHA 2009\boy individual intvw.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0" y="1806606"/>
            <a:ext cx="3595458" cy="3124200"/>
          </a:xfrm>
          <a:prstGeom prst="rect">
            <a:avLst/>
          </a:prstGeom>
          <a:ln>
            <a:noFill/>
          </a:ln>
          <a:effectLst/>
        </p:spPr>
      </p:pic>
    </p:spTree>
    <p:extLst>
      <p:ext uri="{BB962C8B-B14F-4D97-AF65-F5344CB8AC3E}">
        <p14:creationId xmlns:p14="http://schemas.microsoft.com/office/powerpoint/2010/main" val="23819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s3222\Documents\Communications\Projects\GREAT Project\Logos &amp; Photos\Photo Bank\slideshow\RL\Trip #2\IMG_114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 y="5105400"/>
            <a:ext cx="9143999" cy="1371600"/>
          </a:xfrm>
          <a:prstGeom prst="rect">
            <a:avLst/>
          </a:prstGeom>
          <a:solidFill>
            <a:srgbClr val="397491">
              <a:alpha val="74118"/>
            </a:srgbClr>
          </a:solidFill>
        </p:spPr>
        <p:txBody>
          <a:bodyPr vert="horz" lIns="365760" tIns="182880" rIns="365760" bIns="182880" rtlCol="0" anchor="ctr">
            <a:noAutofit/>
          </a:bodyPr>
          <a:lstStyle>
            <a:lvl1pPr algn="ctr" defTabSz="914400" rtl="0" eaLnBrk="1" latinLnBrk="0" hangingPunct="1">
              <a:spcBef>
                <a:spcPct val="0"/>
              </a:spcBef>
              <a:buNone/>
              <a:defRPr sz="4400" b="1" kern="1200">
                <a:solidFill>
                  <a:schemeClr val="accent1">
                    <a:lumMod val="75000"/>
                  </a:schemeClr>
                </a:solidFill>
                <a:latin typeface="+mj-lt"/>
                <a:ea typeface="+mj-ea"/>
                <a:cs typeface="+mj-cs"/>
              </a:defRPr>
            </a:lvl1pPr>
          </a:lstStyle>
          <a:p>
            <a:pPr algn="l">
              <a:lnSpc>
                <a:spcPct val="80000"/>
              </a:lnSpc>
            </a:pPr>
            <a:r>
              <a:rPr lang="en-US" altLang="en-US" sz="4000" dirty="0" smtClean="0">
                <a:solidFill>
                  <a:srgbClr val="FFFFFF"/>
                </a:solidFill>
                <a:latin typeface="Tw Cen MT" panose="020B0602020104020603" pitchFamily="34" charset="0"/>
              </a:rPr>
              <a:t>GIVING YOUTH </a:t>
            </a:r>
            <a:r>
              <a:rPr lang="en-US" altLang="en-US" sz="4000" dirty="0" smtClean="0">
                <a:solidFill>
                  <a:srgbClr val="00FFFF"/>
                </a:solidFill>
                <a:latin typeface="Tw Cen MT" panose="020B0602020104020603" pitchFamily="34" charset="0"/>
              </a:rPr>
              <a:t>MORE CONTROL </a:t>
            </a:r>
            <a:r>
              <a:rPr lang="en-US" altLang="en-US" sz="4000" dirty="0" smtClean="0">
                <a:solidFill>
                  <a:srgbClr val="FFFFFF"/>
                </a:solidFill>
                <a:latin typeface="Tw Cen MT" panose="020B0602020104020603" pitchFamily="34" charset="0"/>
              </a:rPr>
              <a:t>	  WORKS</a:t>
            </a:r>
            <a:endParaRPr lang="en-US" altLang="en-US" sz="4000" dirty="0">
              <a:solidFill>
                <a:srgbClr val="FFFFFF"/>
              </a:solidFill>
              <a:latin typeface="Tw Cen MT" panose="020B0602020104020603" pitchFamily="34" charset="0"/>
            </a:endParaRPr>
          </a:p>
        </p:txBody>
      </p:sp>
    </p:spTree>
    <p:extLst>
      <p:ext uri="{BB962C8B-B14F-4D97-AF65-F5344CB8AC3E}">
        <p14:creationId xmlns:p14="http://schemas.microsoft.com/office/powerpoint/2010/main" val="377757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ss3222\Pictures\Downloaded Albums\irhinfomail\India\IMG_2471-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p:cNvSpPr txBox="1">
            <a:spLocks/>
          </p:cNvSpPr>
          <p:nvPr/>
        </p:nvSpPr>
        <p:spPr bwMode="auto">
          <a:xfrm>
            <a:off x="0" y="4953000"/>
            <a:ext cx="8991600" cy="1912434"/>
          </a:xfrm>
          <a:prstGeom prst="rect">
            <a:avLst/>
          </a:prstGeom>
          <a:solidFill>
            <a:srgbClr val="397491">
              <a:alpha val="80000"/>
            </a:srgbClr>
          </a:solid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39725" algn="l" rtl="0" eaLnBrk="0" fontAlgn="base" hangingPunct="0">
              <a:lnSpc>
                <a:spcPct val="90000"/>
              </a:lnSpc>
              <a:spcBef>
                <a:spcPct val="20000"/>
              </a:spcBef>
              <a:spcAft>
                <a:spcPct val="0"/>
              </a:spcAft>
              <a:defRPr sz="3000">
                <a:solidFill>
                  <a:schemeClr val="bg2"/>
                </a:solidFill>
                <a:latin typeface="+mj-lt"/>
                <a:ea typeface="+mn-ea"/>
                <a:cs typeface="ＭＳ Ｐゴシック"/>
              </a:defRPr>
            </a:lvl1pPr>
            <a:lvl2pPr marL="746125" indent="-285750" algn="l" rtl="0" eaLnBrk="0" fontAlgn="base" hangingPunct="0">
              <a:spcBef>
                <a:spcPct val="20000"/>
              </a:spcBef>
              <a:spcAft>
                <a:spcPct val="0"/>
              </a:spcAft>
              <a:buChar char="–"/>
              <a:defRPr sz="2800">
                <a:solidFill>
                  <a:schemeClr val="tx1"/>
                </a:solidFill>
                <a:latin typeface="+mj-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j-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j-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j-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685800" indent="-685800">
              <a:buFont typeface="Wingdings" panose="05000000000000000000" pitchFamily="2" charset="2"/>
              <a:buChar char="§"/>
            </a:pPr>
            <a:r>
              <a:rPr lang="en-US" sz="4400" b="1" kern="0" dirty="0" smtClean="0">
                <a:solidFill>
                  <a:srgbClr val="00FFFF"/>
                </a:solidFill>
                <a:latin typeface="Tw Cen MT" pitchFamily="34" charset="0"/>
              </a:rPr>
              <a:t>Break social norms – power share</a:t>
            </a:r>
          </a:p>
          <a:p>
            <a:pPr marL="685800" indent="-685800">
              <a:buFont typeface="Wingdings" panose="05000000000000000000" pitchFamily="2" charset="2"/>
              <a:buChar char="§"/>
            </a:pPr>
            <a:r>
              <a:rPr lang="en-US" sz="4400" b="1" kern="0" dirty="0" smtClean="0">
                <a:solidFill>
                  <a:srgbClr val="00FFFF"/>
                </a:solidFill>
                <a:latin typeface="Tw Cen MT" pitchFamily="34" charset="0"/>
              </a:rPr>
              <a:t>Explain new rules</a:t>
            </a:r>
          </a:p>
          <a:p>
            <a:pPr marL="685800" indent="-685800">
              <a:buFont typeface="Wingdings" panose="05000000000000000000" pitchFamily="2" charset="2"/>
              <a:buChar char="§"/>
            </a:pPr>
            <a:r>
              <a:rPr lang="en-US" sz="4400" b="1" kern="0" dirty="0" smtClean="0">
                <a:solidFill>
                  <a:srgbClr val="00FFFF"/>
                </a:solidFill>
                <a:latin typeface="Tw Cen MT" pitchFamily="34" charset="0"/>
              </a:rPr>
              <a:t>Put participants at ease</a:t>
            </a:r>
            <a:endParaRPr lang="en-US" sz="4400" b="1" kern="0" dirty="0" smtClean="0">
              <a:solidFill>
                <a:srgbClr val="FFFFFF"/>
              </a:solidFill>
              <a:latin typeface="Tw Cen MT" pitchFamily="34" charset="0"/>
            </a:endParaRPr>
          </a:p>
        </p:txBody>
      </p:sp>
    </p:spTree>
    <p:extLst>
      <p:ext uri="{BB962C8B-B14F-4D97-AF65-F5344CB8AC3E}">
        <p14:creationId xmlns:p14="http://schemas.microsoft.com/office/powerpoint/2010/main" val="329927095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4" y="0"/>
            <a:ext cx="9148354" cy="1447800"/>
          </a:xfrm>
          <a:prstGeom prst="rect">
            <a:avLst/>
          </a:prstGeom>
          <a:solidFill>
            <a:srgbClr val="397491"/>
          </a:solidFill>
          <a:ln>
            <a:solidFill>
              <a:srgbClr val="397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p:nvSpPr>
          <p:cNvPr id="5" name="Title 1"/>
          <p:cNvSpPr txBox="1">
            <a:spLocks/>
          </p:cNvSpPr>
          <p:nvPr/>
        </p:nvSpPr>
        <p:spPr>
          <a:xfrm>
            <a:off x="95250" y="304800"/>
            <a:ext cx="889635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4800" b="1" dirty="0" smtClean="0">
                <a:solidFill>
                  <a:prstClr val="white"/>
                </a:solidFill>
                <a:latin typeface="Tw Cen MT" panose="020B0602020104020603" pitchFamily="34" charset="0"/>
              </a:rPr>
              <a:t>Participatory, visual, </a:t>
            </a:r>
          </a:p>
          <a:p>
            <a:pPr>
              <a:lnSpc>
                <a:spcPct val="80000"/>
              </a:lnSpc>
            </a:pPr>
            <a:r>
              <a:rPr lang="en-US" sz="4800" b="1" dirty="0" smtClean="0">
                <a:solidFill>
                  <a:prstClr val="white"/>
                </a:solidFill>
                <a:latin typeface="Tw Cen MT" panose="020B0602020104020603" pitchFamily="34" charset="0"/>
              </a:rPr>
              <a:t>game-based methods</a:t>
            </a:r>
          </a:p>
        </p:txBody>
      </p:sp>
      <p:sp>
        <p:nvSpPr>
          <p:cNvPr id="3" name="Content Placeholder 2"/>
          <p:cNvSpPr>
            <a:spLocks noGrp="1"/>
          </p:cNvSpPr>
          <p:nvPr>
            <p:ph sz="half" idx="1"/>
          </p:nvPr>
        </p:nvSpPr>
        <p:spPr>
          <a:xfrm>
            <a:off x="290426" y="1600200"/>
            <a:ext cx="3900574" cy="5105400"/>
          </a:xfrm>
        </p:spPr>
        <p:txBody>
          <a:bodyPr>
            <a:noAutofit/>
          </a:bodyPr>
          <a:lstStyle/>
          <a:p>
            <a:pPr marL="0" indent="0">
              <a:buNone/>
            </a:pPr>
            <a:r>
              <a:rPr lang="en-US" sz="3200" b="1" dirty="0" smtClean="0">
                <a:latin typeface="Tw Cen MT" panose="020B0602020104020603" pitchFamily="34" charset="0"/>
              </a:rPr>
              <a:t>Card games</a:t>
            </a:r>
          </a:p>
          <a:p>
            <a:pPr marL="0" indent="0">
              <a:buNone/>
            </a:pPr>
            <a:r>
              <a:rPr lang="en-US" sz="3200" b="1" dirty="0" smtClean="0">
                <a:latin typeface="Tw Cen MT" panose="020B0602020104020603" pitchFamily="34" charset="0"/>
              </a:rPr>
              <a:t>Vignettes</a:t>
            </a:r>
          </a:p>
          <a:p>
            <a:pPr marL="0" indent="0">
              <a:buNone/>
            </a:pPr>
            <a:r>
              <a:rPr lang="en-US" sz="3200" b="1" dirty="0" smtClean="0">
                <a:latin typeface="Tw Cen MT" panose="020B0602020104020603" pitchFamily="34" charset="0"/>
              </a:rPr>
              <a:t>Photo elicitation</a:t>
            </a:r>
          </a:p>
          <a:p>
            <a:pPr marL="0" indent="0">
              <a:buNone/>
            </a:pPr>
            <a:r>
              <a:rPr lang="en-US" sz="3200" b="1" dirty="0" smtClean="0">
                <a:latin typeface="Tw Cen MT" panose="020B0602020104020603" pitchFamily="34" charset="0"/>
              </a:rPr>
              <a:t>Projective drawing</a:t>
            </a:r>
          </a:p>
          <a:p>
            <a:pPr marL="0" indent="0">
              <a:buNone/>
            </a:pPr>
            <a:r>
              <a:rPr lang="en-US" sz="3200" b="1" dirty="0" smtClean="0">
                <a:latin typeface="Tw Cen MT" panose="020B0602020104020603" pitchFamily="34" charset="0"/>
              </a:rPr>
              <a:t>Collages</a:t>
            </a:r>
          </a:p>
          <a:p>
            <a:pPr marL="0" indent="0">
              <a:buNone/>
            </a:pPr>
            <a:r>
              <a:rPr lang="en-US" sz="3200" b="1" dirty="0" smtClean="0">
                <a:latin typeface="Tw Cen MT" panose="020B0602020104020603" pitchFamily="34" charset="0"/>
              </a:rPr>
              <a:t>Mapping</a:t>
            </a:r>
          </a:p>
          <a:p>
            <a:pPr marL="0" indent="0">
              <a:buNone/>
            </a:pPr>
            <a:r>
              <a:rPr lang="en-US" sz="3200" b="1" dirty="0" smtClean="0">
                <a:latin typeface="Tw Cen MT" panose="020B0602020104020603" pitchFamily="34" charset="0"/>
              </a:rPr>
              <a:t>Role play</a:t>
            </a:r>
          </a:p>
          <a:p>
            <a:pPr marL="0" indent="0">
              <a:buNone/>
            </a:pPr>
            <a:r>
              <a:rPr lang="en-US" sz="3200" b="1" dirty="0" smtClean="0">
                <a:latin typeface="Tw Cen MT" panose="020B0602020104020603" pitchFamily="34" charset="0"/>
              </a:rPr>
              <a:t>Puppets</a:t>
            </a:r>
          </a:p>
        </p:txBody>
      </p:sp>
      <p:pic>
        <p:nvPicPr>
          <p:cNvPr id="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3614824" y="2362200"/>
            <a:ext cx="5533530" cy="3276600"/>
          </a:xfrm>
          <a:prstGeom prst="rect">
            <a:avLst/>
          </a:prstGeom>
        </p:spPr>
      </p:pic>
    </p:spTree>
    <p:extLst>
      <p:ext uri="{BB962C8B-B14F-4D97-AF65-F5344CB8AC3E}">
        <p14:creationId xmlns:p14="http://schemas.microsoft.com/office/powerpoint/2010/main" val="286015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ysClr val="windowText" lastClr="000000"/>
      </a:dk1>
      <a:lt1>
        <a:srgbClr val="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edian">
  <a:themeElements>
    <a:clrScheme name="Custom 10">
      <a:dk1>
        <a:sysClr val="windowText" lastClr="000000"/>
      </a:dk1>
      <a:lt1>
        <a:sysClr val="window" lastClr="FFFFFF"/>
      </a:lt1>
      <a:dk2>
        <a:srgbClr val="000000"/>
      </a:dk2>
      <a:lt2>
        <a:srgbClr val="EEECE1"/>
      </a:lt2>
      <a:accent1>
        <a:srgbClr val="246374"/>
      </a:accent1>
      <a:accent2>
        <a:srgbClr val="9BBB59"/>
      </a:accent2>
      <a:accent3>
        <a:srgbClr val="548DD4"/>
      </a:accent3>
      <a:accent4>
        <a:srgbClr val="95B3D7"/>
      </a:accent4>
      <a:accent5>
        <a:srgbClr val="4BACC6"/>
      </a:accent5>
      <a:accent6>
        <a:srgbClr val="F79646"/>
      </a:accent6>
      <a:hlink>
        <a:srgbClr val="0000FF"/>
      </a:hlink>
      <a:folHlink>
        <a:srgbClr val="800080"/>
      </a:folHlink>
    </a:clrScheme>
    <a:fontScheme name="Custom 1">
      <a:majorFont>
        <a:latin typeface="Tw Cen MT"/>
        <a:ea typeface=""/>
        <a:cs typeface=""/>
      </a:majorFont>
      <a:minorFont>
        <a:latin typeface="Tw Cen MT"/>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1_Blank Presentation">
  <a:themeElements>
    <a:clrScheme name="Custom 1">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Maiandra GD"/>
        <a:ea typeface=""/>
        <a:cs typeface=""/>
      </a:majorFont>
      <a:minorFont>
        <a:latin typeface="Maiandra G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664</TotalTime>
  <Words>1904</Words>
  <Application>Microsoft Macintosh PowerPoint</Application>
  <PresentationFormat>On-screen Show (4:3)</PresentationFormat>
  <Paragraphs>224</Paragraphs>
  <Slides>22</Slides>
  <Notes>22</Notes>
  <HiddenSlides>0</HiddenSlides>
  <MMClips>0</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Office Theme</vt:lpstr>
      <vt:lpstr>1_Office Theme</vt:lpstr>
      <vt:lpstr>Blank Presentation</vt:lpstr>
      <vt:lpstr>Median</vt:lpstr>
      <vt:lpstr>1_Blank Presentation</vt:lpstr>
      <vt:lpstr>PARTICIPATORY DATA COLLECTION METHODS                                      FOR VERY YOUNG ADOLESCENTS              </vt:lpstr>
      <vt:lpstr>KEEPING CHILDREN IN THE CENTER OF OUR RESEARCH</vt:lpstr>
      <vt:lpstr>How is conducting  an interview with an 11 year-old different from interviewing an adult?</vt:lpstr>
      <vt:lpstr>What can we do during interviews to make sure we hear children’s voices?  </vt:lpstr>
      <vt:lpstr>WHY USE PARTICIPATORY, QUALITATIVE METHODS?</vt:lpstr>
      <vt:lpstr>PowerPoint Presentation</vt:lpstr>
      <vt:lpstr>PowerPoint Presentation</vt:lpstr>
      <vt:lpstr>PowerPoint Presentation</vt:lpstr>
      <vt:lpstr>PowerPoint Presentation</vt:lpstr>
      <vt:lpstr>PowerPoint Presentation</vt:lpstr>
      <vt:lpstr>PowerPoint Presentation</vt:lpstr>
      <vt:lpstr>Understand gendered perceptions of the concept of “adolescence”</vt:lpstr>
      <vt:lpstr>PowerPoint Presentation</vt:lpstr>
      <vt:lpstr>PowerPoint Presentation</vt:lpstr>
      <vt:lpstr>Understand interpersonal relationships </vt:lpstr>
      <vt:lpstr>PowerPoint Presentation</vt:lpstr>
      <vt:lpstr>PowerPoint Presentation</vt:lpstr>
      <vt:lpstr>Note taking</vt:lpstr>
      <vt:lpstr>What to include in notes?  Why are the notes so important?</vt:lpstr>
      <vt:lpstr>Transcribing Data </vt:lpstr>
      <vt:lpstr>Verbatim transcription: A few rules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Rebecka Lundgren</dc:creator>
  <cp:lastModifiedBy>Anna Larsson</cp:lastModifiedBy>
  <cp:revision>43</cp:revision>
  <dcterms:created xsi:type="dcterms:W3CDTF">2014-06-07T00:14:42Z</dcterms:created>
  <dcterms:modified xsi:type="dcterms:W3CDTF">2014-06-08T13:12:09Z</dcterms:modified>
</cp:coreProperties>
</file>