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83" r:id="rId4"/>
    <p:sldId id="278" r:id="rId5"/>
    <p:sldId id="281" r:id="rId6"/>
    <p:sldId id="280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66"/>
    <a:srgbClr val="FFFF99"/>
    <a:srgbClr val="800000"/>
    <a:srgbClr val="FF6600"/>
    <a:srgbClr val="FF9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88414" autoAdjust="0"/>
  </p:normalViewPr>
  <p:slideViewPr>
    <p:cSldViewPr snapToGrid="0">
      <p:cViewPr varScale="1">
        <p:scale>
          <a:sx n="66" d="100"/>
          <a:sy n="66" d="100"/>
        </p:scale>
        <p:origin x="5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EF3EAA-05E0-4D41-9FF8-042C30BA4801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138310-D941-4325-A66F-26B93AB7F4AE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 smtClean="0"/>
            <a:t>Hopkins Coordinating </a:t>
          </a:r>
          <a:r>
            <a:rPr lang="en-US" dirty="0" smtClean="0"/>
            <a:t>Center </a:t>
          </a:r>
          <a:r>
            <a:rPr lang="en-US" dirty="0" smtClean="0"/>
            <a:t>(HCC)</a:t>
          </a:r>
          <a:endParaRPr lang="en-US" dirty="0"/>
        </a:p>
      </dgm:t>
    </dgm:pt>
    <dgm:pt modelId="{E746DF5E-67D7-4A5A-88BF-AAB5629A9471}" type="parTrans" cxnId="{6CE0B3C1-35AE-4F1A-ADF9-41C85C21DFCB}">
      <dgm:prSet/>
      <dgm:spPr/>
      <dgm:t>
        <a:bodyPr/>
        <a:lstStyle/>
        <a:p>
          <a:endParaRPr lang="en-US"/>
        </a:p>
      </dgm:t>
    </dgm:pt>
    <dgm:pt modelId="{DE52627B-F590-4227-AB58-95A853869183}" type="sibTrans" cxnId="{6CE0B3C1-35AE-4F1A-ADF9-41C85C21DFCB}">
      <dgm:prSet/>
      <dgm:spPr/>
      <dgm:t>
        <a:bodyPr/>
        <a:lstStyle/>
        <a:p>
          <a:endParaRPr lang="en-US"/>
        </a:p>
      </dgm:t>
    </dgm:pt>
    <dgm:pt modelId="{8F6E0BB7-C717-4A62-8955-AF004F8095FB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 smtClean="0"/>
            <a:t>Site PI (x15)</a:t>
          </a:r>
          <a:endParaRPr lang="en-US" dirty="0"/>
        </a:p>
      </dgm:t>
    </dgm:pt>
    <dgm:pt modelId="{BE2CB9F8-6B97-4B05-8AC1-6B17DF279664}" type="parTrans" cxnId="{F720610A-4E29-4C01-874A-C9EBC15501B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dirty="0"/>
        </a:p>
      </dgm:t>
    </dgm:pt>
    <dgm:pt modelId="{E1D2BBDB-8E37-47A6-8DE1-FF578BCB181F}" type="sibTrans" cxnId="{F720610A-4E29-4C01-874A-C9EBC15501B2}">
      <dgm:prSet/>
      <dgm:spPr/>
      <dgm:t>
        <a:bodyPr/>
        <a:lstStyle/>
        <a:p>
          <a:endParaRPr lang="en-US"/>
        </a:p>
      </dgm:t>
    </dgm:pt>
    <dgm:pt modelId="{36BB989D-0074-479A-A06E-F69C7EC974D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 smtClean="0"/>
            <a:t>Site Field Coordinator (FC)</a:t>
          </a:r>
          <a:endParaRPr lang="en-US" dirty="0"/>
        </a:p>
      </dgm:t>
    </dgm:pt>
    <dgm:pt modelId="{5D6C1247-D744-47A8-B5D0-2782D7417133}" type="parTrans" cxnId="{FAA00C1C-FAA6-432F-BC25-6C1A0A1787C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9C3E2EF8-3EBE-4D5C-AA9F-5A02F18B031B}" type="sibTrans" cxnId="{FAA00C1C-FAA6-432F-BC25-6C1A0A1787CC}">
      <dgm:prSet/>
      <dgm:spPr/>
      <dgm:t>
        <a:bodyPr/>
        <a:lstStyle/>
        <a:p>
          <a:endParaRPr lang="en-US"/>
        </a:p>
      </dgm:t>
    </dgm:pt>
    <dgm:pt modelId="{9FB7E718-71A9-4A2E-B0F6-3F590E9EE6C8}">
      <dgm:prSet phldrT="[Text]"/>
      <dgm:spPr>
        <a:solidFill>
          <a:srgbClr val="CC0000"/>
        </a:solidFill>
        <a:ln>
          <a:solidFill>
            <a:srgbClr val="800000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Site Data Manager (DM)</a:t>
          </a:r>
          <a:endParaRPr lang="en-US" dirty="0">
            <a:solidFill>
              <a:schemeClr val="bg1"/>
            </a:solidFill>
          </a:endParaRPr>
        </a:p>
      </dgm:t>
    </dgm:pt>
    <dgm:pt modelId="{FAA452DB-1018-4B77-8ABB-92F23BC2981A}" type="parTrans" cxnId="{434735DD-E879-48C5-B52E-751C6E475B8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1C16D3F-C81A-48B8-8C35-A5379AE9EFBD}" type="sibTrans" cxnId="{434735DD-E879-48C5-B52E-751C6E475B83}">
      <dgm:prSet/>
      <dgm:spPr/>
      <dgm:t>
        <a:bodyPr/>
        <a:lstStyle/>
        <a:p>
          <a:endParaRPr lang="en-US"/>
        </a:p>
      </dgm:t>
    </dgm:pt>
    <dgm:pt modelId="{BF3B00BB-F618-4C75-B3F4-2E75E7B7CA1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 smtClean="0"/>
            <a:t>Advisory Committee</a:t>
          </a:r>
          <a:endParaRPr lang="en-US" dirty="0"/>
        </a:p>
      </dgm:t>
    </dgm:pt>
    <dgm:pt modelId="{95C4EB21-3622-4F88-9D25-286E391D7500}" type="sibTrans" cxnId="{07B619D3-FCD7-4D1E-B3A7-0A25CAC185C5}">
      <dgm:prSet/>
      <dgm:spPr/>
      <dgm:t>
        <a:bodyPr/>
        <a:lstStyle/>
        <a:p>
          <a:endParaRPr lang="en-US"/>
        </a:p>
      </dgm:t>
    </dgm:pt>
    <dgm:pt modelId="{65E4C2AC-83F3-4977-9FA0-E4208E8FDD37}" type="parTrans" cxnId="{07B619D3-FCD7-4D1E-B3A7-0A25CAC185C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dirty="0"/>
        </a:p>
      </dgm:t>
    </dgm:pt>
    <dgm:pt modelId="{2D69F270-20AD-48F7-99ED-EE7CFD307B28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 smtClean="0"/>
            <a:t>Data Collectors </a:t>
          </a:r>
          <a:r>
            <a:rPr lang="en-US" smtClean="0"/>
            <a:t>(</a:t>
          </a:r>
          <a:r>
            <a:rPr lang="en-US" smtClean="0"/>
            <a:t>DCs)</a:t>
          </a:r>
          <a:endParaRPr lang="en-US" dirty="0"/>
        </a:p>
      </dgm:t>
    </dgm:pt>
    <dgm:pt modelId="{A2385511-ADCB-4D33-93D5-8BA488BB97D2}" type="parTrans" cxnId="{7E0EAD20-76A0-47BD-A634-08E4BE42884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136EC01-5767-4828-9301-4D86471F43BD}" type="sibTrans" cxnId="{7E0EAD20-76A0-47BD-A634-08E4BE428843}">
      <dgm:prSet/>
      <dgm:spPr/>
      <dgm:t>
        <a:bodyPr/>
        <a:lstStyle/>
        <a:p>
          <a:endParaRPr lang="en-US"/>
        </a:p>
      </dgm:t>
    </dgm:pt>
    <dgm:pt modelId="{290C1143-3A21-4E11-88B4-85F88614862E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 smtClean="0"/>
            <a:t>Young Adolescent Participants</a:t>
          </a:r>
          <a:endParaRPr lang="en-US" dirty="0"/>
        </a:p>
      </dgm:t>
    </dgm:pt>
    <dgm:pt modelId="{01B836C3-8359-46A5-B3CB-B3B770BEAFCC}" type="parTrans" cxnId="{B7FDE0F1-035D-4ACF-A398-7D6CED7F90C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C4A1028-E5BA-49CC-93F0-BDBF174055C5}" type="sibTrans" cxnId="{B7FDE0F1-035D-4ACF-A398-7D6CED7F90CB}">
      <dgm:prSet/>
      <dgm:spPr/>
      <dgm:t>
        <a:bodyPr/>
        <a:lstStyle/>
        <a:p>
          <a:endParaRPr lang="en-US"/>
        </a:p>
      </dgm:t>
    </dgm:pt>
    <dgm:pt modelId="{9CD43158-C6B6-4C59-A934-F1E42059E7FE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 smtClean="0"/>
            <a:t>Site Advisory Committee</a:t>
          </a:r>
          <a:endParaRPr lang="en-US" dirty="0"/>
        </a:p>
      </dgm:t>
    </dgm:pt>
    <dgm:pt modelId="{40B66E86-3DB1-40BE-84AE-7857427DF4F7}" type="parTrans" cxnId="{4AA89780-FB25-4BBF-B0EE-C3EBFA5624A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E999769F-F8C0-47D9-897D-40328547D9D6}" type="sibTrans" cxnId="{4AA89780-FB25-4BBF-B0EE-C3EBFA5624A7}">
      <dgm:prSet/>
      <dgm:spPr/>
      <dgm:t>
        <a:bodyPr/>
        <a:lstStyle/>
        <a:p>
          <a:endParaRPr lang="en-US"/>
        </a:p>
      </dgm:t>
    </dgm:pt>
    <dgm:pt modelId="{B1B5E0BF-A8F2-41D2-92A3-FD4697742194}" type="pres">
      <dgm:prSet presAssocID="{0EEF3EAA-05E0-4D41-9FF8-042C30BA48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8BC872-6595-444C-9DAB-0CC0DCE96DD8}" type="pres">
      <dgm:prSet presAssocID="{D2138310-D941-4325-A66F-26B93AB7F4AE}" presName="root1" presStyleCnt="0"/>
      <dgm:spPr/>
    </dgm:pt>
    <dgm:pt modelId="{273AEBBC-FD7B-4B72-85D8-667D384798E5}" type="pres">
      <dgm:prSet presAssocID="{D2138310-D941-4325-A66F-26B93AB7F4A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7B07D3-7D6C-49D8-8995-792E1A8E16B4}" type="pres">
      <dgm:prSet presAssocID="{D2138310-D941-4325-A66F-26B93AB7F4AE}" presName="level2hierChild" presStyleCnt="0"/>
      <dgm:spPr/>
    </dgm:pt>
    <dgm:pt modelId="{AD18F0EE-CA22-49CA-870B-F79504B0A63E}" type="pres">
      <dgm:prSet presAssocID="{BE2CB9F8-6B97-4B05-8AC1-6B17DF27966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799C109-A3C9-4EC5-83AF-64D9D1D480FF}" type="pres">
      <dgm:prSet presAssocID="{BE2CB9F8-6B97-4B05-8AC1-6B17DF27966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D1D83EA-57AE-4711-A38E-02B930EA5C44}" type="pres">
      <dgm:prSet presAssocID="{8F6E0BB7-C717-4A62-8955-AF004F8095FB}" presName="root2" presStyleCnt="0"/>
      <dgm:spPr/>
    </dgm:pt>
    <dgm:pt modelId="{CB4778A7-8038-4994-BBF1-B22F77CE02C0}" type="pres">
      <dgm:prSet presAssocID="{8F6E0BB7-C717-4A62-8955-AF004F8095F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BAB57C-9CDD-4FF8-80F7-1873BD57C076}" type="pres">
      <dgm:prSet presAssocID="{8F6E0BB7-C717-4A62-8955-AF004F8095FB}" presName="level3hierChild" presStyleCnt="0"/>
      <dgm:spPr/>
    </dgm:pt>
    <dgm:pt modelId="{06A2DCE9-B1E3-44EA-9BE7-1A677B352A4D}" type="pres">
      <dgm:prSet presAssocID="{5D6C1247-D744-47A8-B5D0-2782D7417133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16925EF5-1A04-41CA-A6F6-9AB16DA10163}" type="pres">
      <dgm:prSet presAssocID="{5D6C1247-D744-47A8-B5D0-2782D7417133}" presName="connTx" presStyleLbl="parChTrans1D3" presStyleIdx="0" presStyleCnt="3"/>
      <dgm:spPr/>
      <dgm:t>
        <a:bodyPr/>
        <a:lstStyle/>
        <a:p>
          <a:endParaRPr lang="en-US"/>
        </a:p>
      </dgm:t>
    </dgm:pt>
    <dgm:pt modelId="{77D727C3-CCBF-4363-AD3D-ECB342FCCD7C}" type="pres">
      <dgm:prSet presAssocID="{36BB989D-0074-479A-A06E-F69C7EC974D1}" presName="root2" presStyleCnt="0"/>
      <dgm:spPr/>
    </dgm:pt>
    <dgm:pt modelId="{8450BD9F-6DE5-4579-935B-9B3F3E3E57F5}" type="pres">
      <dgm:prSet presAssocID="{36BB989D-0074-479A-A06E-F69C7EC974D1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A0801C-5DE9-4227-B32E-C7119A1E5A33}" type="pres">
      <dgm:prSet presAssocID="{36BB989D-0074-479A-A06E-F69C7EC974D1}" presName="level3hierChild" presStyleCnt="0"/>
      <dgm:spPr/>
    </dgm:pt>
    <dgm:pt modelId="{B31D2803-66EC-4707-95F6-B9FC785E1817}" type="pres">
      <dgm:prSet presAssocID="{FAA452DB-1018-4B77-8ABB-92F23BC2981A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EF8BC039-D67F-4E39-81CA-61C270E804A5}" type="pres">
      <dgm:prSet presAssocID="{FAA452DB-1018-4B77-8ABB-92F23BC2981A}" presName="connTx" presStyleLbl="parChTrans1D3" presStyleIdx="1" presStyleCnt="3"/>
      <dgm:spPr/>
      <dgm:t>
        <a:bodyPr/>
        <a:lstStyle/>
        <a:p>
          <a:endParaRPr lang="en-US"/>
        </a:p>
      </dgm:t>
    </dgm:pt>
    <dgm:pt modelId="{963CDE79-3FA9-4AAA-903F-4B8FA05CB373}" type="pres">
      <dgm:prSet presAssocID="{9FB7E718-71A9-4A2E-B0F6-3F590E9EE6C8}" presName="root2" presStyleCnt="0"/>
      <dgm:spPr/>
    </dgm:pt>
    <dgm:pt modelId="{CA118288-CAB8-4802-B53D-43983843A4F1}" type="pres">
      <dgm:prSet presAssocID="{9FB7E718-71A9-4A2E-B0F6-3F590E9EE6C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6406DF-EAFD-4999-A8D6-538A12AAEBFF}" type="pres">
      <dgm:prSet presAssocID="{9FB7E718-71A9-4A2E-B0F6-3F590E9EE6C8}" presName="level3hierChild" presStyleCnt="0"/>
      <dgm:spPr/>
    </dgm:pt>
    <dgm:pt modelId="{DEC7EA51-C14D-4311-8F32-F2A74565489B}" type="pres">
      <dgm:prSet presAssocID="{A2385511-ADCB-4D33-93D5-8BA488BB97D2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3F2F6D5B-9DDB-4840-975C-279633C290E5}" type="pres">
      <dgm:prSet presAssocID="{A2385511-ADCB-4D33-93D5-8BA488BB97D2}" presName="connTx" presStyleLbl="parChTrans1D4" presStyleIdx="0" presStyleCnt="2"/>
      <dgm:spPr/>
      <dgm:t>
        <a:bodyPr/>
        <a:lstStyle/>
        <a:p>
          <a:endParaRPr lang="en-US"/>
        </a:p>
      </dgm:t>
    </dgm:pt>
    <dgm:pt modelId="{8B4AA0F7-F8C5-4D5F-ABA2-1CF9F1C2BB59}" type="pres">
      <dgm:prSet presAssocID="{2D69F270-20AD-48F7-99ED-EE7CFD307B28}" presName="root2" presStyleCnt="0"/>
      <dgm:spPr/>
    </dgm:pt>
    <dgm:pt modelId="{9051C29A-790E-4EEF-9D14-C00095E00056}" type="pres">
      <dgm:prSet presAssocID="{2D69F270-20AD-48F7-99ED-EE7CFD307B28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B719BC-7C33-4E6D-9515-BCC84A6E10B8}" type="pres">
      <dgm:prSet presAssocID="{2D69F270-20AD-48F7-99ED-EE7CFD307B28}" presName="level3hierChild" presStyleCnt="0"/>
      <dgm:spPr/>
    </dgm:pt>
    <dgm:pt modelId="{FA15699D-1F5C-44C4-AF5F-8769F6629FB0}" type="pres">
      <dgm:prSet presAssocID="{01B836C3-8359-46A5-B3CB-B3B770BEAFCC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97F01C01-A5E0-45A4-93C4-F662CA008A91}" type="pres">
      <dgm:prSet presAssocID="{01B836C3-8359-46A5-B3CB-B3B770BEAFCC}" presName="connTx" presStyleLbl="parChTrans1D4" presStyleIdx="1" presStyleCnt="2"/>
      <dgm:spPr/>
      <dgm:t>
        <a:bodyPr/>
        <a:lstStyle/>
        <a:p>
          <a:endParaRPr lang="en-US"/>
        </a:p>
      </dgm:t>
    </dgm:pt>
    <dgm:pt modelId="{7C4A44F8-3CA1-48FB-88DF-F1549FA4EC4C}" type="pres">
      <dgm:prSet presAssocID="{290C1143-3A21-4E11-88B4-85F88614862E}" presName="root2" presStyleCnt="0"/>
      <dgm:spPr/>
    </dgm:pt>
    <dgm:pt modelId="{53FC3B6E-6657-47FB-85ED-641FCA89C658}" type="pres">
      <dgm:prSet presAssocID="{290C1143-3A21-4E11-88B4-85F88614862E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E5B42-376E-41A3-B6FD-8E8AD21C09A1}" type="pres">
      <dgm:prSet presAssocID="{290C1143-3A21-4E11-88B4-85F88614862E}" presName="level3hierChild" presStyleCnt="0"/>
      <dgm:spPr/>
    </dgm:pt>
    <dgm:pt modelId="{50341955-7036-4639-8E65-9334006FE1B4}" type="pres">
      <dgm:prSet presAssocID="{40B66E86-3DB1-40BE-84AE-7857427DF4F7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E900A30B-4E5F-4F0B-84F4-0AEA083EA014}" type="pres">
      <dgm:prSet presAssocID="{40B66E86-3DB1-40BE-84AE-7857427DF4F7}" presName="connTx" presStyleLbl="parChTrans1D3" presStyleIdx="2" presStyleCnt="3"/>
      <dgm:spPr/>
      <dgm:t>
        <a:bodyPr/>
        <a:lstStyle/>
        <a:p>
          <a:endParaRPr lang="en-US"/>
        </a:p>
      </dgm:t>
    </dgm:pt>
    <dgm:pt modelId="{D092D3BE-AC03-4BEC-9360-F547BFD61267}" type="pres">
      <dgm:prSet presAssocID="{9CD43158-C6B6-4C59-A934-F1E42059E7FE}" presName="root2" presStyleCnt="0"/>
      <dgm:spPr/>
    </dgm:pt>
    <dgm:pt modelId="{0BD9661A-CCE7-4F35-878D-1D6C388B0748}" type="pres">
      <dgm:prSet presAssocID="{9CD43158-C6B6-4C59-A934-F1E42059E7F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18E321-758C-4EFD-8CEF-4B015D009E57}" type="pres">
      <dgm:prSet presAssocID="{9CD43158-C6B6-4C59-A934-F1E42059E7FE}" presName="level3hierChild" presStyleCnt="0"/>
      <dgm:spPr/>
    </dgm:pt>
    <dgm:pt modelId="{B57351EF-4E73-4EBD-A7A0-12B69D3D60FC}" type="pres">
      <dgm:prSet presAssocID="{65E4C2AC-83F3-4977-9FA0-E4208E8FDD3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4B964BB-6415-45AD-998B-56195D123411}" type="pres">
      <dgm:prSet presAssocID="{65E4C2AC-83F3-4977-9FA0-E4208E8FDD3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70FCFC9-FED4-4772-AF7B-C79749C70779}" type="pres">
      <dgm:prSet presAssocID="{BF3B00BB-F618-4C75-B3F4-2E75E7B7CA15}" presName="root2" presStyleCnt="0"/>
      <dgm:spPr/>
    </dgm:pt>
    <dgm:pt modelId="{F5C4EFE1-FBFA-4D88-BDCE-4AE60CDE8602}" type="pres">
      <dgm:prSet presAssocID="{BF3B00BB-F618-4C75-B3F4-2E75E7B7CA1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E86746-0453-4CB0-9DC3-71662EEC5046}" type="pres">
      <dgm:prSet presAssocID="{BF3B00BB-F618-4C75-B3F4-2E75E7B7CA15}" presName="level3hierChild" presStyleCnt="0"/>
      <dgm:spPr/>
    </dgm:pt>
  </dgm:ptLst>
  <dgm:cxnLst>
    <dgm:cxn modelId="{F720610A-4E29-4C01-874A-C9EBC15501B2}" srcId="{D2138310-D941-4325-A66F-26B93AB7F4AE}" destId="{8F6E0BB7-C717-4A62-8955-AF004F8095FB}" srcOrd="0" destOrd="0" parTransId="{BE2CB9F8-6B97-4B05-8AC1-6B17DF279664}" sibTransId="{E1D2BBDB-8E37-47A6-8DE1-FF578BCB181F}"/>
    <dgm:cxn modelId="{5508FA84-8A72-41DE-A189-A389FA86822F}" type="presOf" srcId="{FAA452DB-1018-4B77-8ABB-92F23BC2981A}" destId="{EF8BC039-D67F-4E39-81CA-61C270E804A5}" srcOrd="1" destOrd="0" presId="urn:microsoft.com/office/officeart/2005/8/layout/hierarchy2"/>
    <dgm:cxn modelId="{D055B65E-BB65-4361-BD42-CDD842FEC4D5}" type="presOf" srcId="{BE2CB9F8-6B97-4B05-8AC1-6B17DF279664}" destId="{AD18F0EE-CA22-49CA-870B-F79504B0A63E}" srcOrd="0" destOrd="0" presId="urn:microsoft.com/office/officeart/2005/8/layout/hierarchy2"/>
    <dgm:cxn modelId="{1A28FEA4-B2C5-47FF-90E4-E028CDE999AF}" type="presOf" srcId="{40B66E86-3DB1-40BE-84AE-7857427DF4F7}" destId="{E900A30B-4E5F-4F0B-84F4-0AEA083EA014}" srcOrd="1" destOrd="0" presId="urn:microsoft.com/office/officeart/2005/8/layout/hierarchy2"/>
    <dgm:cxn modelId="{61DBA7F5-60F5-4308-8BBD-A291BB082887}" type="presOf" srcId="{BE2CB9F8-6B97-4B05-8AC1-6B17DF279664}" destId="{8799C109-A3C9-4EC5-83AF-64D9D1D480FF}" srcOrd="1" destOrd="0" presId="urn:microsoft.com/office/officeart/2005/8/layout/hierarchy2"/>
    <dgm:cxn modelId="{79A6BE0B-CAE7-4586-B2C8-97CC769CB00D}" type="presOf" srcId="{9FB7E718-71A9-4A2E-B0F6-3F590E9EE6C8}" destId="{CA118288-CAB8-4802-B53D-43983843A4F1}" srcOrd="0" destOrd="0" presId="urn:microsoft.com/office/officeart/2005/8/layout/hierarchy2"/>
    <dgm:cxn modelId="{4CEF2218-36D0-43E9-AACB-813E1D2E4365}" type="presOf" srcId="{36BB989D-0074-479A-A06E-F69C7EC974D1}" destId="{8450BD9F-6DE5-4579-935B-9B3F3E3E57F5}" srcOrd="0" destOrd="0" presId="urn:microsoft.com/office/officeart/2005/8/layout/hierarchy2"/>
    <dgm:cxn modelId="{5A0F6E5F-1849-4571-BE8A-7328046D9768}" type="presOf" srcId="{40B66E86-3DB1-40BE-84AE-7857427DF4F7}" destId="{50341955-7036-4639-8E65-9334006FE1B4}" srcOrd="0" destOrd="0" presId="urn:microsoft.com/office/officeart/2005/8/layout/hierarchy2"/>
    <dgm:cxn modelId="{9E1CB0A5-1E02-4898-90C0-C55FA965EAF1}" type="presOf" srcId="{01B836C3-8359-46A5-B3CB-B3B770BEAFCC}" destId="{97F01C01-A5E0-45A4-93C4-F662CA008A91}" srcOrd="1" destOrd="0" presId="urn:microsoft.com/office/officeart/2005/8/layout/hierarchy2"/>
    <dgm:cxn modelId="{0562B3B7-1F02-433E-9041-D919AE152802}" type="presOf" srcId="{FAA452DB-1018-4B77-8ABB-92F23BC2981A}" destId="{B31D2803-66EC-4707-95F6-B9FC785E1817}" srcOrd="0" destOrd="0" presId="urn:microsoft.com/office/officeart/2005/8/layout/hierarchy2"/>
    <dgm:cxn modelId="{D8CC00DF-42D9-43AC-9FBC-D73673DA7DB4}" type="presOf" srcId="{D2138310-D941-4325-A66F-26B93AB7F4AE}" destId="{273AEBBC-FD7B-4B72-85D8-667D384798E5}" srcOrd="0" destOrd="0" presId="urn:microsoft.com/office/officeart/2005/8/layout/hierarchy2"/>
    <dgm:cxn modelId="{A6F1E651-6617-4C08-AFE5-EA0A5E068DB5}" type="presOf" srcId="{0EEF3EAA-05E0-4D41-9FF8-042C30BA4801}" destId="{B1B5E0BF-A8F2-41D2-92A3-FD4697742194}" srcOrd="0" destOrd="0" presId="urn:microsoft.com/office/officeart/2005/8/layout/hierarchy2"/>
    <dgm:cxn modelId="{B7FDE0F1-035D-4ACF-A398-7D6CED7F90CB}" srcId="{2D69F270-20AD-48F7-99ED-EE7CFD307B28}" destId="{290C1143-3A21-4E11-88B4-85F88614862E}" srcOrd="0" destOrd="0" parTransId="{01B836C3-8359-46A5-B3CB-B3B770BEAFCC}" sibTransId="{7C4A1028-E5BA-49CC-93F0-BDBF174055C5}"/>
    <dgm:cxn modelId="{92C4279A-3DDF-445E-A913-9747100A6E3A}" type="presOf" srcId="{9CD43158-C6B6-4C59-A934-F1E42059E7FE}" destId="{0BD9661A-CCE7-4F35-878D-1D6C388B0748}" srcOrd="0" destOrd="0" presId="urn:microsoft.com/office/officeart/2005/8/layout/hierarchy2"/>
    <dgm:cxn modelId="{F1C0CE2D-A469-4A51-8E21-15422B367859}" type="presOf" srcId="{A2385511-ADCB-4D33-93D5-8BA488BB97D2}" destId="{DEC7EA51-C14D-4311-8F32-F2A74565489B}" srcOrd="0" destOrd="0" presId="urn:microsoft.com/office/officeart/2005/8/layout/hierarchy2"/>
    <dgm:cxn modelId="{353752E1-411F-427D-B63B-E4AE0EE036EB}" type="presOf" srcId="{01B836C3-8359-46A5-B3CB-B3B770BEAFCC}" destId="{FA15699D-1F5C-44C4-AF5F-8769F6629FB0}" srcOrd="0" destOrd="0" presId="urn:microsoft.com/office/officeart/2005/8/layout/hierarchy2"/>
    <dgm:cxn modelId="{07B619D3-FCD7-4D1E-B3A7-0A25CAC185C5}" srcId="{D2138310-D941-4325-A66F-26B93AB7F4AE}" destId="{BF3B00BB-F618-4C75-B3F4-2E75E7B7CA15}" srcOrd="1" destOrd="0" parTransId="{65E4C2AC-83F3-4977-9FA0-E4208E8FDD37}" sibTransId="{95C4EB21-3622-4F88-9D25-286E391D7500}"/>
    <dgm:cxn modelId="{3C78CDEC-9CD7-4CD9-9EB4-E24B0A14A036}" type="presOf" srcId="{290C1143-3A21-4E11-88B4-85F88614862E}" destId="{53FC3B6E-6657-47FB-85ED-641FCA89C658}" srcOrd="0" destOrd="0" presId="urn:microsoft.com/office/officeart/2005/8/layout/hierarchy2"/>
    <dgm:cxn modelId="{3A701F33-6D4A-4267-9C4A-E32F8F948AF4}" type="presOf" srcId="{5D6C1247-D744-47A8-B5D0-2782D7417133}" destId="{16925EF5-1A04-41CA-A6F6-9AB16DA10163}" srcOrd="1" destOrd="0" presId="urn:microsoft.com/office/officeart/2005/8/layout/hierarchy2"/>
    <dgm:cxn modelId="{36BE962C-F9B5-4501-BE41-AFC0CBDA28DC}" type="presOf" srcId="{5D6C1247-D744-47A8-B5D0-2782D7417133}" destId="{06A2DCE9-B1E3-44EA-9BE7-1A677B352A4D}" srcOrd="0" destOrd="0" presId="urn:microsoft.com/office/officeart/2005/8/layout/hierarchy2"/>
    <dgm:cxn modelId="{43383E46-82E9-4CB2-87C8-CCE91C124009}" type="presOf" srcId="{65E4C2AC-83F3-4977-9FA0-E4208E8FDD37}" destId="{94B964BB-6415-45AD-998B-56195D123411}" srcOrd="1" destOrd="0" presId="urn:microsoft.com/office/officeart/2005/8/layout/hierarchy2"/>
    <dgm:cxn modelId="{FAA00C1C-FAA6-432F-BC25-6C1A0A1787CC}" srcId="{8F6E0BB7-C717-4A62-8955-AF004F8095FB}" destId="{36BB989D-0074-479A-A06E-F69C7EC974D1}" srcOrd="0" destOrd="0" parTransId="{5D6C1247-D744-47A8-B5D0-2782D7417133}" sibTransId="{9C3E2EF8-3EBE-4D5C-AA9F-5A02F18B031B}"/>
    <dgm:cxn modelId="{7E0EAD20-76A0-47BD-A634-08E4BE428843}" srcId="{9FB7E718-71A9-4A2E-B0F6-3F590E9EE6C8}" destId="{2D69F270-20AD-48F7-99ED-EE7CFD307B28}" srcOrd="0" destOrd="0" parTransId="{A2385511-ADCB-4D33-93D5-8BA488BB97D2}" sibTransId="{4136EC01-5767-4828-9301-4D86471F43BD}"/>
    <dgm:cxn modelId="{0A57A23A-FCEB-46A2-B632-5D49E64DBAED}" type="presOf" srcId="{2D69F270-20AD-48F7-99ED-EE7CFD307B28}" destId="{9051C29A-790E-4EEF-9D14-C00095E00056}" srcOrd="0" destOrd="0" presId="urn:microsoft.com/office/officeart/2005/8/layout/hierarchy2"/>
    <dgm:cxn modelId="{4AA89780-FB25-4BBF-B0EE-C3EBFA5624A7}" srcId="{8F6E0BB7-C717-4A62-8955-AF004F8095FB}" destId="{9CD43158-C6B6-4C59-A934-F1E42059E7FE}" srcOrd="2" destOrd="0" parTransId="{40B66E86-3DB1-40BE-84AE-7857427DF4F7}" sibTransId="{E999769F-F8C0-47D9-897D-40328547D9D6}"/>
    <dgm:cxn modelId="{6CE0B3C1-35AE-4F1A-ADF9-41C85C21DFCB}" srcId="{0EEF3EAA-05E0-4D41-9FF8-042C30BA4801}" destId="{D2138310-D941-4325-A66F-26B93AB7F4AE}" srcOrd="0" destOrd="0" parTransId="{E746DF5E-67D7-4A5A-88BF-AAB5629A9471}" sibTransId="{DE52627B-F590-4227-AB58-95A853869183}"/>
    <dgm:cxn modelId="{447E3BE5-11DB-4548-BF11-7267114E1A97}" type="presOf" srcId="{BF3B00BB-F618-4C75-B3F4-2E75E7B7CA15}" destId="{F5C4EFE1-FBFA-4D88-BDCE-4AE60CDE8602}" srcOrd="0" destOrd="0" presId="urn:microsoft.com/office/officeart/2005/8/layout/hierarchy2"/>
    <dgm:cxn modelId="{21930D80-A75E-46F9-AF85-3922A6A0A50D}" type="presOf" srcId="{A2385511-ADCB-4D33-93D5-8BA488BB97D2}" destId="{3F2F6D5B-9DDB-4840-975C-279633C290E5}" srcOrd="1" destOrd="0" presId="urn:microsoft.com/office/officeart/2005/8/layout/hierarchy2"/>
    <dgm:cxn modelId="{7B70CF18-B35C-42AA-8B87-DD995E9EC111}" type="presOf" srcId="{8F6E0BB7-C717-4A62-8955-AF004F8095FB}" destId="{CB4778A7-8038-4994-BBF1-B22F77CE02C0}" srcOrd="0" destOrd="0" presId="urn:microsoft.com/office/officeart/2005/8/layout/hierarchy2"/>
    <dgm:cxn modelId="{434735DD-E879-48C5-B52E-751C6E475B83}" srcId="{8F6E0BB7-C717-4A62-8955-AF004F8095FB}" destId="{9FB7E718-71A9-4A2E-B0F6-3F590E9EE6C8}" srcOrd="1" destOrd="0" parTransId="{FAA452DB-1018-4B77-8ABB-92F23BC2981A}" sibTransId="{41C16D3F-C81A-48B8-8C35-A5379AE9EFBD}"/>
    <dgm:cxn modelId="{A7B6C9DE-07CD-4C88-805F-751FCFEBECF0}" type="presOf" srcId="{65E4C2AC-83F3-4977-9FA0-E4208E8FDD37}" destId="{B57351EF-4E73-4EBD-A7A0-12B69D3D60FC}" srcOrd="0" destOrd="0" presId="urn:microsoft.com/office/officeart/2005/8/layout/hierarchy2"/>
    <dgm:cxn modelId="{FC6EA889-52D3-4F05-B292-21D476DC8E49}" type="presParOf" srcId="{B1B5E0BF-A8F2-41D2-92A3-FD4697742194}" destId="{7C8BC872-6595-444C-9DAB-0CC0DCE96DD8}" srcOrd="0" destOrd="0" presId="urn:microsoft.com/office/officeart/2005/8/layout/hierarchy2"/>
    <dgm:cxn modelId="{41DB826C-7B77-41BD-A778-B819CA4448BE}" type="presParOf" srcId="{7C8BC872-6595-444C-9DAB-0CC0DCE96DD8}" destId="{273AEBBC-FD7B-4B72-85D8-667D384798E5}" srcOrd="0" destOrd="0" presId="urn:microsoft.com/office/officeart/2005/8/layout/hierarchy2"/>
    <dgm:cxn modelId="{2B77845B-9006-4CAF-86B7-36FEECE7ED32}" type="presParOf" srcId="{7C8BC872-6595-444C-9DAB-0CC0DCE96DD8}" destId="{397B07D3-7D6C-49D8-8995-792E1A8E16B4}" srcOrd="1" destOrd="0" presId="urn:microsoft.com/office/officeart/2005/8/layout/hierarchy2"/>
    <dgm:cxn modelId="{9009ED6F-1FDF-48DB-BB9C-01F779D9D52A}" type="presParOf" srcId="{397B07D3-7D6C-49D8-8995-792E1A8E16B4}" destId="{AD18F0EE-CA22-49CA-870B-F79504B0A63E}" srcOrd="0" destOrd="0" presId="urn:microsoft.com/office/officeart/2005/8/layout/hierarchy2"/>
    <dgm:cxn modelId="{8A6CDC61-2C95-44C0-B856-C2CBC26ED505}" type="presParOf" srcId="{AD18F0EE-CA22-49CA-870B-F79504B0A63E}" destId="{8799C109-A3C9-4EC5-83AF-64D9D1D480FF}" srcOrd="0" destOrd="0" presId="urn:microsoft.com/office/officeart/2005/8/layout/hierarchy2"/>
    <dgm:cxn modelId="{8EAEEEAA-8456-4674-98B6-F7BCD754E038}" type="presParOf" srcId="{397B07D3-7D6C-49D8-8995-792E1A8E16B4}" destId="{FD1D83EA-57AE-4711-A38E-02B930EA5C44}" srcOrd="1" destOrd="0" presId="urn:microsoft.com/office/officeart/2005/8/layout/hierarchy2"/>
    <dgm:cxn modelId="{C39CFFB2-4E49-47AC-ACD5-A69582A47F1A}" type="presParOf" srcId="{FD1D83EA-57AE-4711-A38E-02B930EA5C44}" destId="{CB4778A7-8038-4994-BBF1-B22F77CE02C0}" srcOrd="0" destOrd="0" presId="urn:microsoft.com/office/officeart/2005/8/layout/hierarchy2"/>
    <dgm:cxn modelId="{3A8B04D7-5FB5-431D-BEFB-0E565546831F}" type="presParOf" srcId="{FD1D83EA-57AE-4711-A38E-02B930EA5C44}" destId="{1ABAB57C-9CDD-4FF8-80F7-1873BD57C076}" srcOrd="1" destOrd="0" presId="urn:microsoft.com/office/officeart/2005/8/layout/hierarchy2"/>
    <dgm:cxn modelId="{92337DA6-048E-4B1A-B25E-99F08ED1F182}" type="presParOf" srcId="{1ABAB57C-9CDD-4FF8-80F7-1873BD57C076}" destId="{06A2DCE9-B1E3-44EA-9BE7-1A677B352A4D}" srcOrd="0" destOrd="0" presId="urn:microsoft.com/office/officeart/2005/8/layout/hierarchy2"/>
    <dgm:cxn modelId="{3C753055-D029-4A8C-B2E8-F46DC32A82BF}" type="presParOf" srcId="{06A2DCE9-B1E3-44EA-9BE7-1A677B352A4D}" destId="{16925EF5-1A04-41CA-A6F6-9AB16DA10163}" srcOrd="0" destOrd="0" presId="urn:microsoft.com/office/officeart/2005/8/layout/hierarchy2"/>
    <dgm:cxn modelId="{E5993E20-CEA7-4613-B3CA-E9B5B6794A12}" type="presParOf" srcId="{1ABAB57C-9CDD-4FF8-80F7-1873BD57C076}" destId="{77D727C3-CCBF-4363-AD3D-ECB342FCCD7C}" srcOrd="1" destOrd="0" presId="urn:microsoft.com/office/officeart/2005/8/layout/hierarchy2"/>
    <dgm:cxn modelId="{31536131-2D94-4D62-8984-C0A73BB9437D}" type="presParOf" srcId="{77D727C3-CCBF-4363-AD3D-ECB342FCCD7C}" destId="{8450BD9F-6DE5-4579-935B-9B3F3E3E57F5}" srcOrd="0" destOrd="0" presId="urn:microsoft.com/office/officeart/2005/8/layout/hierarchy2"/>
    <dgm:cxn modelId="{7E5D3673-7B77-46C3-8C6E-712A1C6D48AC}" type="presParOf" srcId="{77D727C3-CCBF-4363-AD3D-ECB342FCCD7C}" destId="{BAA0801C-5DE9-4227-B32E-C7119A1E5A33}" srcOrd="1" destOrd="0" presId="urn:microsoft.com/office/officeart/2005/8/layout/hierarchy2"/>
    <dgm:cxn modelId="{B8BFFBF2-4AFA-42C1-95C7-1173801EF53C}" type="presParOf" srcId="{1ABAB57C-9CDD-4FF8-80F7-1873BD57C076}" destId="{B31D2803-66EC-4707-95F6-B9FC785E1817}" srcOrd="2" destOrd="0" presId="urn:microsoft.com/office/officeart/2005/8/layout/hierarchy2"/>
    <dgm:cxn modelId="{77AFD5E3-64B2-4241-9E0A-111259073FA9}" type="presParOf" srcId="{B31D2803-66EC-4707-95F6-B9FC785E1817}" destId="{EF8BC039-D67F-4E39-81CA-61C270E804A5}" srcOrd="0" destOrd="0" presId="urn:microsoft.com/office/officeart/2005/8/layout/hierarchy2"/>
    <dgm:cxn modelId="{8ED24975-2261-4DF0-A87F-26D820F7DB03}" type="presParOf" srcId="{1ABAB57C-9CDD-4FF8-80F7-1873BD57C076}" destId="{963CDE79-3FA9-4AAA-903F-4B8FA05CB373}" srcOrd="3" destOrd="0" presId="urn:microsoft.com/office/officeart/2005/8/layout/hierarchy2"/>
    <dgm:cxn modelId="{6D2E07F7-B08E-4E72-B288-2044E0CD3463}" type="presParOf" srcId="{963CDE79-3FA9-4AAA-903F-4B8FA05CB373}" destId="{CA118288-CAB8-4802-B53D-43983843A4F1}" srcOrd="0" destOrd="0" presId="urn:microsoft.com/office/officeart/2005/8/layout/hierarchy2"/>
    <dgm:cxn modelId="{8D8FF059-F6F2-4233-920C-70A91CF16C3B}" type="presParOf" srcId="{963CDE79-3FA9-4AAA-903F-4B8FA05CB373}" destId="{9A6406DF-EAFD-4999-A8D6-538A12AAEBFF}" srcOrd="1" destOrd="0" presId="urn:microsoft.com/office/officeart/2005/8/layout/hierarchy2"/>
    <dgm:cxn modelId="{43E4A7DB-3869-4737-BD12-7FB47FF183CB}" type="presParOf" srcId="{9A6406DF-EAFD-4999-A8D6-538A12AAEBFF}" destId="{DEC7EA51-C14D-4311-8F32-F2A74565489B}" srcOrd="0" destOrd="0" presId="urn:microsoft.com/office/officeart/2005/8/layout/hierarchy2"/>
    <dgm:cxn modelId="{4891D263-D42A-484B-ADAA-F59BE977A194}" type="presParOf" srcId="{DEC7EA51-C14D-4311-8F32-F2A74565489B}" destId="{3F2F6D5B-9DDB-4840-975C-279633C290E5}" srcOrd="0" destOrd="0" presId="urn:microsoft.com/office/officeart/2005/8/layout/hierarchy2"/>
    <dgm:cxn modelId="{B2DA1BF5-0396-4E29-925C-438F613A32EC}" type="presParOf" srcId="{9A6406DF-EAFD-4999-A8D6-538A12AAEBFF}" destId="{8B4AA0F7-F8C5-4D5F-ABA2-1CF9F1C2BB59}" srcOrd="1" destOrd="0" presId="urn:microsoft.com/office/officeart/2005/8/layout/hierarchy2"/>
    <dgm:cxn modelId="{B04699AF-00F6-4E7E-A7F5-9D05AE7D0CDA}" type="presParOf" srcId="{8B4AA0F7-F8C5-4D5F-ABA2-1CF9F1C2BB59}" destId="{9051C29A-790E-4EEF-9D14-C00095E00056}" srcOrd="0" destOrd="0" presId="urn:microsoft.com/office/officeart/2005/8/layout/hierarchy2"/>
    <dgm:cxn modelId="{5900DD7E-499D-4350-8F51-7641513CF498}" type="presParOf" srcId="{8B4AA0F7-F8C5-4D5F-ABA2-1CF9F1C2BB59}" destId="{0FB719BC-7C33-4E6D-9515-BCC84A6E10B8}" srcOrd="1" destOrd="0" presId="urn:microsoft.com/office/officeart/2005/8/layout/hierarchy2"/>
    <dgm:cxn modelId="{21C3515A-DC9E-4325-84CC-34773505D3A6}" type="presParOf" srcId="{0FB719BC-7C33-4E6D-9515-BCC84A6E10B8}" destId="{FA15699D-1F5C-44C4-AF5F-8769F6629FB0}" srcOrd="0" destOrd="0" presId="urn:microsoft.com/office/officeart/2005/8/layout/hierarchy2"/>
    <dgm:cxn modelId="{457BE6BB-F093-4DC0-A46E-8DF6B88510C2}" type="presParOf" srcId="{FA15699D-1F5C-44C4-AF5F-8769F6629FB0}" destId="{97F01C01-A5E0-45A4-93C4-F662CA008A91}" srcOrd="0" destOrd="0" presId="urn:microsoft.com/office/officeart/2005/8/layout/hierarchy2"/>
    <dgm:cxn modelId="{09563670-D333-453E-8345-F98EF7A75A40}" type="presParOf" srcId="{0FB719BC-7C33-4E6D-9515-BCC84A6E10B8}" destId="{7C4A44F8-3CA1-48FB-88DF-F1549FA4EC4C}" srcOrd="1" destOrd="0" presId="urn:microsoft.com/office/officeart/2005/8/layout/hierarchy2"/>
    <dgm:cxn modelId="{63E4E553-CDB8-4F54-BFBC-47A943E43EEA}" type="presParOf" srcId="{7C4A44F8-3CA1-48FB-88DF-F1549FA4EC4C}" destId="{53FC3B6E-6657-47FB-85ED-641FCA89C658}" srcOrd="0" destOrd="0" presId="urn:microsoft.com/office/officeart/2005/8/layout/hierarchy2"/>
    <dgm:cxn modelId="{764FA0B8-6C04-47E5-9D72-A79D0C3E896D}" type="presParOf" srcId="{7C4A44F8-3CA1-48FB-88DF-F1549FA4EC4C}" destId="{368E5B42-376E-41A3-B6FD-8E8AD21C09A1}" srcOrd="1" destOrd="0" presId="urn:microsoft.com/office/officeart/2005/8/layout/hierarchy2"/>
    <dgm:cxn modelId="{A0FD5524-F813-43EE-A8E7-9BB5EF6393FD}" type="presParOf" srcId="{1ABAB57C-9CDD-4FF8-80F7-1873BD57C076}" destId="{50341955-7036-4639-8E65-9334006FE1B4}" srcOrd="4" destOrd="0" presId="urn:microsoft.com/office/officeart/2005/8/layout/hierarchy2"/>
    <dgm:cxn modelId="{EB145BE3-FF8F-43B1-B9C6-D8BDC4D3190B}" type="presParOf" srcId="{50341955-7036-4639-8E65-9334006FE1B4}" destId="{E900A30B-4E5F-4F0B-84F4-0AEA083EA014}" srcOrd="0" destOrd="0" presId="urn:microsoft.com/office/officeart/2005/8/layout/hierarchy2"/>
    <dgm:cxn modelId="{DED6F878-137D-4E2F-A42B-A0997F49F01A}" type="presParOf" srcId="{1ABAB57C-9CDD-4FF8-80F7-1873BD57C076}" destId="{D092D3BE-AC03-4BEC-9360-F547BFD61267}" srcOrd="5" destOrd="0" presId="urn:microsoft.com/office/officeart/2005/8/layout/hierarchy2"/>
    <dgm:cxn modelId="{F55A2C31-0A86-444D-820F-B6E55DEF272E}" type="presParOf" srcId="{D092D3BE-AC03-4BEC-9360-F547BFD61267}" destId="{0BD9661A-CCE7-4F35-878D-1D6C388B0748}" srcOrd="0" destOrd="0" presId="urn:microsoft.com/office/officeart/2005/8/layout/hierarchy2"/>
    <dgm:cxn modelId="{4CFE2400-A16B-40FC-A6F2-132F88D0ECB8}" type="presParOf" srcId="{D092D3BE-AC03-4BEC-9360-F547BFD61267}" destId="{5D18E321-758C-4EFD-8CEF-4B015D009E57}" srcOrd="1" destOrd="0" presId="urn:microsoft.com/office/officeart/2005/8/layout/hierarchy2"/>
    <dgm:cxn modelId="{5AF19F10-50FB-4246-B715-F28A7E54253B}" type="presParOf" srcId="{397B07D3-7D6C-49D8-8995-792E1A8E16B4}" destId="{B57351EF-4E73-4EBD-A7A0-12B69D3D60FC}" srcOrd="2" destOrd="0" presId="urn:microsoft.com/office/officeart/2005/8/layout/hierarchy2"/>
    <dgm:cxn modelId="{B8893745-9159-482C-BE49-18A83FAF761B}" type="presParOf" srcId="{B57351EF-4E73-4EBD-A7A0-12B69D3D60FC}" destId="{94B964BB-6415-45AD-998B-56195D123411}" srcOrd="0" destOrd="0" presId="urn:microsoft.com/office/officeart/2005/8/layout/hierarchy2"/>
    <dgm:cxn modelId="{6FA2B268-88E9-4200-8C36-1B49D7EC665C}" type="presParOf" srcId="{397B07D3-7D6C-49D8-8995-792E1A8E16B4}" destId="{370FCFC9-FED4-4772-AF7B-C79749C70779}" srcOrd="3" destOrd="0" presId="urn:microsoft.com/office/officeart/2005/8/layout/hierarchy2"/>
    <dgm:cxn modelId="{AF79D5DE-7DF6-4811-91FA-EA3057703E20}" type="presParOf" srcId="{370FCFC9-FED4-4772-AF7B-C79749C70779}" destId="{F5C4EFE1-FBFA-4D88-BDCE-4AE60CDE8602}" srcOrd="0" destOrd="0" presId="urn:microsoft.com/office/officeart/2005/8/layout/hierarchy2"/>
    <dgm:cxn modelId="{934E1266-2191-42DD-B6ED-A160A8A4A236}" type="presParOf" srcId="{370FCFC9-FED4-4772-AF7B-C79749C70779}" destId="{67E86746-0453-4CB0-9DC3-71662EEC504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DB93B9-F32B-4692-99AD-FA42707A074C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2C2054-2621-43B9-8A5D-18953528E179}">
      <dgm:prSet phldrT="[Text]"/>
      <dgm:spPr/>
      <dgm:t>
        <a:bodyPr/>
        <a:lstStyle/>
        <a:p>
          <a:pPr algn="r"/>
          <a:r>
            <a:rPr lang="en-US" dirty="0" smtClean="0"/>
            <a:t>Technical Expertise</a:t>
          </a:r>
          <a:endParaRPr lang="en-US" dirty="0"/>
        </a:p>
      </dgm:t>
    </dgm:pt>
    <dgm:pt modelId="{43B4370A-C9AC-4BEA-B708-A7AD525512E4}" type="parTrans" cxnId="{91A8EE89-5B15-4115-8380-43514874484F}">
      <dgm:prSet/>
      <dgm:spPr/>
      <dgm:t>
        <a:bodyPr/>
        <a:lstStyle/>
        <a:p>
          <a:pPr algn="ctr"/>
          <a:endParaRPr lang="en-US"/>
        </a:p>
      </dgm:t>
    </dgm:pt>
    <dgm:pt modelId="{0E725AD9-01AB-4D1A-879B-7CDA4B13F587}" type="sibTrans" cxnId="{91A8EE89-5B15-4115-8380-43514874484F}">
      <dgm:prSet/>
      <dgm:spPr/>
      <dgm:t>
        <a:bodyPr/>
        <a:lstStyle/>
        <a:p>
          <a:pPr algn="ctr"/>
          <a:endParaRPr lang="en-US"/>
        </a:p>
      </dgm:t>
    </dgm:pt>
    <dgm:pt modelId="{028EB053-F880-483E-9EC0-1368BA4CCE8B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pPr algn="l"/>
          <a:r>
            <a:rPr lang="en-US" dirty="0" smtClean="0"/>
            <a:t>Assist in programming survey</a:t>
          </a:r>
          <a:endParaRPr lang="en-US" dirty="0"/>
        </a:p>
      </dgm:t>
    </dgm:pt>
    <dgm:pt modelId="{025848E4-7487-4B8F-9AE4-E9CC66D122BD}" type="parTrans" cxnId="{5025F18B-87EC-4B6D-830F-8F3337625EB6}">
      <dgm:prSet/>
      <dgm:spPr/>
      <dgm:t>
        <a:bodyPr/>
        <a:lstStyle/>
        <a:p>
          <a:pPr algn="ctr"/>
          <a:endParaRPr lang="en-US"/>
        </a:p>
      </dgm:t>
    </dgm:pt>
    <dgm:pt modelId="{1ED70C0A-406F-40CF-B8A1-6FEB18376226}" type="sibTrans" cxnId="{5025F18B-87EC-4B6D-830F-8F3337625EB6}">
      <dgm:prSet/>
      <dgm:spPr/>
      <dgm:t>
        <a:bodyPr/>
        <a:lstStyle/>
        <a:p>
          <a:pPr algn="ctr"/>
          <a:endParaRPr lang="en-US"/>
        </a:p>
      </dgm:t>
    </dgm:pt>
    <dgm:pt modelId="{C63CA405-DEA7-4812-B653-6337C506BA5E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pPr algn="l"/>
          <a:r>
            <a:rPr lang="en-US" dirty="0" smtClean="0"/>
            <a:t>Ensure that </a:t>
          </a:r>
          <a:r>
            <a:rPr lang="en-US" dirty="0" err="1" smtClean="0"/>
            <a:t>SurveyCTO</a:t>
          </a:r>
          <a:r>
            <a:rPr lang="en-US" dirty="0" smtClean="0"/>
            <a:t> is properly installed on all tablets</a:t>
          </a:r>
          <a:endParaRPr lang="en-US" dirty="0"/>
        </a:p>
      </dgm:t>
    </dgm:pt>
    <dgm:pt modelId="{ACDDCF27-0EF1-4052-A3C4-9F3BBA9EA157}" type="parTrans" cxnId="{DFB7CA44-C0B6-475C-A6E9-CA79ED110747}">
      <dgm:prSet/>
      <dgm:spPr/>
      <dgm:t>
        <a:bodyPr/>
        <a:lstStyle/>
        <a:p>
          <a:pPr algn="ctr"/>
          <a:endParaRPr lang="en-US"/>
        </a:p>
      </dgm:t>
    </dgm:pt>
    <dgm:pt modelId="{275BCAF5-1535-44C4-877B-20FE8F25BA4E}" type="sibTrans" cxnId="{DFB7CA44-C0B6-475C-A6E9-CA79ED110747}">
      <dgm:prSet/>
      <dgm:spPr/>
      <dgm:t>
        <a:bodyPr/>
        <a:lstStyle/>
        <a:p>
          <a:pPr algn="ctr"/>
          <a:endParaRPr lang="en-US"/>
        </a:p>
      </dgm:t>
    </dgm:pt>
    <dgm:pt modelId="{E3063008-063A-40AE-9560-E94915D9FB8F}">
      <dgm:prSet phldrT="[Text]"/>
      <dgm:spPr/>
      <dgm:t>
        <a:bodyPr/>
        <a:lstStyle/>
        <a:p>
          <a:pPr algn="r"/>
          <a:r>
            <a:rPr lang="en-US" dirty="0" smtClean="0"/>
            <a:t>Supervise</a:t>
          </a:r>
          <a:endParaRPr lang="en-US" dirty="0"/>
        </a:p>
      </dgm:t>
    </dgm:pt>
    <dgm:pt modelId="{7AD16F1B-C107-4810-BF36-491BF2F40CA6}" type="parTrans" cxnId="{B58D52F7-9FC2-415D-906C-DBA0DE1CA453}">
      <dgm:prSet/>
      <dgm:spPr/>
      <dgm:t>
        <a:bodyPr/>
        <a:lstStyle/>
        <a:p>
          <a:pPr algn="ctr"/>
          <a:endParaRPr lang="en-US"/>
        </a:p>
      </dgm:t>
    </dgm:pt>
    <dgm:pt modelId="{F37FA28E-04AF-4A1C-A2C3-2A9ED3AF6727}" type="sibTrans" cxnId="{B58D52F7-9FC2-415D-906C-DBA0DE1CA453}">
      <dgm:prSet/>
      <dgm:spPr/>
      <dgm:t>
        <a:bodyPr/>
        <a:lstStyle/>
        <a:p>
          <a:pPr algn="ctr"/>
          <a:endParaRPr lang="en-US"/>
        </a:p>
      </dgm:t>
    </dgm:pt>
    <dgm:pt modelId="{BFC7FAA8-ADB0-40AA-8AD5-619A862D29F1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pPr algn="l"/>
          <a:r>
            <a:rPr lang="en-US" dirty="0" smtClean="0"/>
            <a:t>Assist in recruitment of data collectors</a:t>
          </a:r>
          <a:endParaRPr lang="en-US" dirty="0"/>
        </a:p>
      </dgm:t>
    </dgm:pt>
    <dgm:pt modelId="{B4101E62-9244-4846-B3E1-46E41F1BC9A4}" type="parTrans" cxnId="{F5BDFD05-933D-42A2-9884-958C28029968}">
      <dgm:prSet/>
      <dgm:spPr/>
      <dgm:t>
        <a:bodyPr/>
        <a:lstStyle/>
        <a:p>
          <a:pPr algn="ctr"/>
          <a:endParaRPr lang="en-US"/>
        </a:p>
      </dgm:t>
    </dgm:pt>
    <dgm:pt modelId="{EAD751A5-750F-48E3-B4B7-BB6E0ACB9CE0}" type="sibTrans" cxnId="{F5BDFD05-933D-42A2-9884-958C28029968}">
      <dgm:prSet/>
      <dgm:spPr/>
      <dgm:t>
        <a:bodyPr/>
        <a:lstStyle/>
        <a:p>
          <a:pPr algn="ctr"/>
          <a:endParaRPr lang="en-US"/>
        </a:p>
      </dgm:t>
    </dgm:pt>
    <dgm:pt modelId="{859C9BBC-2295-4BD3-BC87-4E95D6B6C697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pPr algn="l"/>
          <a:r>
            <a:rPr lang="en-US" dirty="0" smtClean="0"/>
            <a:t>Train data collectors</a:t>
          </a:r>
          <a:endParaRPr lang="en-US" dirty="0"/>
        </a:p>
      </dgm:t>
    </dgm:pt>
    <dgm:pt modelId="{FBFD8012-BE73-44C0-A220-B8878DD2D267}" type="parTrans" cxnId="{D518E57A-F615-4DE0-840E-2186E7A17137}">
      <dgm:prSet/>
      <dgm:spPr/>
      <dgm:t>
        <a:bodyPr/>
        <a:lstStyle/>
        <a:p>
          <a:pPr algn="ctr"/>
          <a:endParaRPr lang="en-US"/>
        </a:p>
      </dgm:t>
    </dgm:pt>
    <dgm:pt modelId="{AC03B8F2-3E3C-478B-8029-C3BB3211778D}" type="sibTrans" cxnId="{D518E57A-F615-4DE0-840E-2186E7A17137}">
      <dgm:prSet/>
      <dgm:spPr/>
      <dgm:t>
        <a:bodyPr/>
        <a:lstStyle/>
        <a:p>
          <a:pPr algn="ctr"/>
          <a:endParaRPr lang="en-US"/>
        </a:p>
      </dgm:t>
    </dgm:pt>
    <dgm:pt modelId="{DF451D7C-1EEE-4017-A583-E753E49CC2C8}">
      <dgm:prSet phldrT="[Text]"/>
      <dgm:spPr/>
      <dgm:t>
        <a:bodyPr/>
        <a:lstStyle/>
        <a:p>
          <a:pPr algn="r"/>
          <a:r>
            <a:rPr lang="en-US" dirty="0" smtClean="0"/>
            <a:t>Communicate</a:t>
          </a:r>
          <a:endParaRPr lang="en-US" dirty="0"/>
        </a:p>
      </dgm:t>
    </dgm:pt>
    <dgm:pt modelId="{9705897F-2B7B-4405-A5F2-A1C0F355DF0B}" type="parTrans" cxnId="{7DB65EB3-8562-4A39-B7B5-3B98D572E597}">
      <dgm:prSet/>
      <dgm:spPr/>
      <dgm:t>
        <a:bodyPr/>
        <a:lstStyle/>
        <a:p>
          <a:pPr algn="ctr"/>
          <a:endParaRPr lang="en-US"/>
        </a:p>
      </dgm:t>
    </dgm:pt>
    <dgm:pt modelId="{CE046804-5DC8-4838-A30D-9EB16DCEC8FE}" type="sibTrans" cxnId="{7DB65EB3-8562-4A39-B7B5-3B98D572E597}">
      <dgm:prSet/>
      <dgm:spPr/>
      <dgm:t>
        <a:bodyPr/>
        <a:lstStyle/>
        <a:p>
          <a:pPr algn="ctr"/>
          <a:endParaRPr lang="en-US"/>
        </a:p>
      </dgm:t>
    </dgm:pt>
    <dgm:pt modelId="{AD10B734-B602-40A0-9F9C-C48B3960CB39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endParaRPr lang="en-US" dirty="0"/>
        </a:p>
      </dgm:t>
    </dgm:pt>
    <dgm:pt modelId="{794A5BBE-1344-458F-9EC9-869C7DFEC4D4}" type="parTrans" cxnId="{46519918-756F-4D61-8175-D2C424709951}">
      <dgm:prSet/>
      <dgm:spPr/>
      <dgm:t>
        <a:bodyPr/>
        <a:lstStyle/>
        <a:p>
          <a:pPr algn="ctr"/>
          <a:endParaRPr lang="en-US"/>
        </a:p>
      </dgm:t>
    </dgm:pt>
    <dgm:pt modelId="{A132C83A-54E4-4326-9D52-6C917376ACA9}" type="sibTrans" cxnId="{46519918-756F-4D61-8175-D2C424709951}">
      <dgm:prSet/>
      <dgm:spPr/>
      <dgm:t>
        <a:bodyPr/>
        <a:lstStyle/>
        <a:p>
          <a:pPr algn="ctr"/>
          <a:endParaRPr lang="en-US"/>
        </a:p>
      </dgm:t>
    </dgm:pt>
    <dgm:pt modelId="{1112980D-AD94-48EA-9142-BFE6A0F50677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en-US" dirty="0" smtClean="0"/>
            <a:t>Weekly check-ins with data collectors</a:t>
          </a:r>
          <a:endParaRPr lang="en-US" dirty="0"/>
        </a:p>
      </dgm:t>
    </dgm:pt>
    <dgm:pt modelId="{55F3E456-59EB-48CD-AA62-9204CD19EE0F}" type="parTrans" cxnId="{033EF10E-6B7C-4A33-A94C-2381F5C710CB}">
      <dgm:prSet/>
      <dgm:spPr/>
      <dgm:t>
        <a:bodyPr/>
        <a:lstStyle/>
        <a:p>
          <a:pPr algn="ctr"/>
          <a:endParaRPr lang="en-US"/>
        </a:p>
      </dgm:t>
    </dgm:pt>
    <dgm:pt modelId="{20BC422A-C99F-47A5-A891-5CCA61704698}" type="sibTrans" cxnId="{033EF10E-6B7C-4A33-A94C-2381F5C710CB}">
      <dgm:prSet/>
      <dgm:spPr/>
      <dgm:t>
        <a:bodyPr/>
        <a:lstStyle/>
        <a:p>
          <a:pPr algn="ctr"/>
          <a:endParaRPr lang="en-US"/>
        </a:p>
      </dgm:t>
    </dgm:pt>
    <dgm:pt modelId="{4B813F17-82B5-4BD4-8558-E830FFC23FF2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pPr algn="l"/>
          <a:r>
            <a:rPr lang="en-US" dirty="0" smtClean="0"/>
            <a:t>Manage secure data storage on site</a:t>
          </a:r>
          <a:endParaRPr lang="en-US" dirty="0"/>
        </a:p>
      </dgm:t>
    </dgm:pt>
    <dgm:pt modelId="{284B031C-D2D5-4110-AAE0-27985E1DC769}" type="parTrans" cxnId="{39FCDE12-E748-491E-865F-4B3FCAF89D51}">
      <dgm:prSet/>
      <dgm:spPr/>
      <dgm:t>
        <a:bodyPr/>
        <a:lstStyle/>
        <a:p>
          <a:pPr algn="ctr"/>
          <a:endParaRPr lang="en-US"/>
        </a:p>
      </dgm:t>
    </dgm:pt>
    <dgm:pt modelId="{3A470729-CAF5-40CF-A9FB-4CA892830805}" type="sibTrans" cxnId="{39FCDE12-E748-491E-865F-4B3FCAF89D51}">
      <dgm:prSet/>
      <dgm:spPr/>
      <dgm:t>
        <a:bodyPr/>
        <a:lstStyle/>
        <a:p>
          <a:pPr algn="ctr"/>
          <a:endParaRPr lang="en-US"/>
        </a:p>
      </dgm:t>
    </dgm:pt>
    <dgm:pt modelId="{8C273309-24BB-4CDB-A151-24A2C3F0B998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pPr algn="l"/>
          <a:r>
            <a:rPr lang="en-US" dirty="0" smtClean="0"/>
            <a:t>Supervise data collectors</a:t>
          </a:r>
          <a:endParaRPr lang="en-US" dirty="0"/>
        </a:p>
      </dgm:t>
    </dgm:pt>
    <dgm:pt modelId="{F2B6622C-1492-409D-8E17-D6B2E75A0819}" type="parTrans" cxnId="{7CC7D947-DAB6-412C-8E08-A127EB8CBA0C}">
      <dgm:prSet/>
      <dgm:spPr/>
      <dgm:t>
        <a:bodyPr/>
        <a:lstStyle/>
        <a:p>
          <a:pPr algn="ctr"/>
          <a:endParaRPr lang="en-US"/>
        </a:p>
      </dgm:t>
    </dgm:pt>
    <dgm:pt modelId="{D0E0C674-BBA9-49C5-B705-44E21F6B7EA0}" type="sibTrans" cxnId="{7CC7D947-DAB6-412C-8E08-A127EB8CBA0C}">
      <dgm:prSet/>
      <dgm:spPr/>
      <dgm:t>
        <a:bodyPr/>
        <a:lstStyle/>
        <a:p>
          <a:pPr algn="ctr"/>
          <a:endParaRPr lang="en-US"/>
        </a:p>
      </dgm:t>
    </dgm:pt>
    <dgm:pt modelId="{7A621B26-D3E1-4C74-BB8E-BD92760B3227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pPr algn="l"/>
          <a:r>
            <a:rPr lang="en-US" dirty="0" smtClean="0"/>
            <a:t>Monitor data quality and progress</a:t>
          </a:r>
          <a:endParaRPr lang="en-US" dirty="0"/>
        </a:p>
      </dgm:t>
    </dgm:pt>
    <dgm:pt modelId="{0C267FC3-EF06-4DAB-ACCB-6202EFD09EF6}" type="parTrans" cxnId="{36E46235-F0F3-40DC-AA28-2BBE16C1EBCB}">
      <dgm:prSet/>
      <dgm:spPr/>
      <dgm:t>
        <a:bodyPr/>
        <a:lstStyle/>
        <a:p>
          <a:pPr algn="ctr"/>
          <a:endParaRPr lang="en-US"/>
        </a:p>
      </dgm:t>
    </dgm:pt>
    <dgm:pt modelId="{FC6FE93A-F299-4D5E-BD6C-BE0F971B605E}" type="sibTrans" cxnId="{36E46235-F0F3-40DC-AA28-2BBE16C1EBCB}">
      <dgm:prSet/>
      <dgm:spPr/>
      <dgm:t>
        <a:bodyPr/>
        <a:lstStyle/>
        <a:p>
          <a:pPr algn="ctr"/>
          <a:endParaRPr lang="en-US"/>
        </a:p>
      </dgm:t>
    </dgm:pt>
    <dgm:pt modelId="{CC27E71A-B474-49F1-9F0C-128349FA6BF9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pPr algn="l"/>
          <a:r>
            <a:rPr lang="en-US" dirty="0" smtClean="0"/>
            <a:t>Update survey form on tablets as needed</a:t>
          </a:r>
          <a:endParaRPr lang="en-US" dirty="0"/>
        </a:p>
      </dgm:t>
    </dgm:pt>
    <dgm:pt modelId="{60E97B45-A82B-4B35-B05D-7BC12ECD3B75}" type="parTrans" cxnId="{92BF7A5F-0263-4E51-B6A4-C67FB6802DC1}">
      <dgm:prSet/>
      <dgm:spPr/>
      <dgm:t>
        <a:bodyPr/>
        <a:lstStyle/>
        <a:p>
          <a:pPr algn="ctr"/>
          <a:endParaRPr lang="en-US"/>
        </a:p>
      </dgm:t>
    </dgm:pt>
    <dgm:pt modelId="{F6BD320B-6B32-4C37-BDA7-951EF6043463}" type="sibTrans" cxnId="{92BF7A5F-0263-4E51-B6A4-C67FB6802DC1}">
      <dgm:prSet/>
      <dgm:spPr/>
      <dgm:t>
        <a:bodyPr/>
        <a:lstStyle/>
        <a:p>
          <a:pPr algn="ctr"/>
          <a:endParaRPr lang="en-US"/>
        </a:p>
      </dgm:t>
    </dgm:pt>
    <dgm:pt modelId="{FF0477D8-B85D-4BAE-99FB-1B91DAB2B510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en-US" dirty="0" smtClean="0"/>
            <a:t>Weekly updates to site-PI and HCC</a:t>
          </a:r>
          <a:endParaRPr lang="en-US" dirty="0"/>
        </a:p>
      </dgm:t>
    </dgm:pt>
    <dgm:pt modelId="{39201EED-D16B-488B-BA8E-3DD05364DA81}" type="parTrans" cxnId="{E5D9B442-56D7-4FDE-B0B5-E3F245965747}">
      <dgm:prSet/>
      <dgm:spPr/>
      <dgm:t>
        <a:bodyPr/>
        <a:lstStyle/>
        <a:p>
          <a:pPr algn="ctr"/>
          <a:endParaRPr lang="en-US"/>
        </a:p>
      </dgm:t>
    </dgm:pt>
    <dgm:pt modelId="{90EE0213-EEFE-45C5-9DDC-51AB8E4FA9FE}" type="sibTrans" cxnId="{E5D9B442-56D7-4FDE-B0B5-E3F245965747}">
      <dgm:prSet/>
      <dgm:spPr/>
      <dgm:t>
        <a:bodyPr/>
        <a:lstStyle/>
        <a:p>
          <a:pPr algn="ctr"/>
          <a:endParaRPr lang="en-US"/>
        </a:p>
      </dgm:t>
    </dgm:pt>
    <dgm:pt modelId="{283BB9F8-D0F3-44AE-81D6-E9056BD4CF00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en-US" dirty="0" smtClean="0"/>
            <a:t>Inform HCC of difficulties for higher-level troubleshooting.</a:t>
          </a:r>
          <a:endParaRPr lang="en-US" dirty="0"/>
        </a:p>
      </dgm:t>
    </dgm:pt>
    <dgm:pt modelId="{5631DC01-F6A7-451A-9AD0-A8D707B1FE05}" type="parTrans" cxnId="{48D0C655-4BF6-41FF-A253-7460381209F9}">
      <dgm:prSet/>
      <dgm:spPr/>
      <dgm:t>
        <a:bodyPr/>
        <a:lstStyle/>
        <a:p>
          <a:pPr algn="ctr"/>
          <a:endParaRPr lang="en-US"/>
        </a:p>
      </dgm:t>
    </dgm:pt>
    <dgm:pt modelId="{79FFC5F6-086E-4D2B-B2AF-66F5C6606ADB}" type="sibTrans" cxnId="{48D0C655-4BF6-41FF-A253-7460381209F9}">
      <dgm:prSet/>
      <dgm:spPr/>
      <dgm:t>
        <a:bodyPr/>
        <a:lstStyle/>
        <a:p>
          <a:pPr algn="ctr"/>
          <a:endParaRPr lang="en-US"/>
        </a:p>
      </dgm:t>
    </dgm:pt>
    <dgm:pt modelId="{E02E782D-4157-4BDE-91F2-103314D7DF63}" type="pres">
      <dgm:prSet presAssocID="{06DB93B9-F32B-4692-99AD-FA42707A074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554BE6C-D2F6-4CA1-8C57-5078119F228B}" type="pres">
      <dgm:prSet presAssocID="{F62C2054-2621-43B9-8A5D-18953528E179}" presName="compositeNode" presStyleCnt="0">
        <dgm:presLayoutVars>
          <dgm:bulletEnabled val="1"/>
        </dgm:presLayoutVars>
      </dgm:prSet>
      <dgm:spPr/>
    </dgm:pt>
    <dgm:pt modelId="{BEACF66D-C186-47E9-AF33-274EDCC2A52A}" type="pres">
      <dgm:prSet presAssocID="{F62C2054-2621-43B9-8A5D-18953528E179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>
          <a:solidFill>
            <a:schemeClr val="accent6">
              <a:lumMod val="50000"/>
            </a:schemeClr>
          </a:solidFill>
        </a:ln>
      </dgm:spPr>
    </dgm:pt>
    <dgm:pt modelId="{3F863BCD-89BB-459B-AE40-1BC7F1755FD4}" type="pres">
      <dgm:prSet presAssocID="{F62C2054-2621-43B9-8A5D-18953528E17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2E1E7-4D14-4996-B9DE-7BAA7D307C5F}" type="pres">
      <dgm:prSet presAssocID="{F62C2054-2621-43B9-8A5D-18953528E179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8D50D-2688-425C-A0FD-6FD0BA33453C}" type="pres">
      <dgm:prSet presAssocID="{0E725AD9-01AB-4D1A-879B-7CDA4B13F587}" presName="sibTrans" presStyleCnt="0"/>
      <dgm:spPr/>
    </dgm:pt>
    <dgm:pt modelId="{3B2EC4BE-5D96-4059-A7CC-22A9EA7C5DC1}" type="pres">
      <dgm:prSet presAssocID="{E3063008-063A-40AE-9560-E94915D9FB8F}" presName="compositeNode" presStyleCnt="0">
        <dgm:presLayoutVars>
          <dgm:bulletEnabled val="1"/>
        </dgm:presLayoutVars>
      </dgm:prSet>
      <dgm:spPr/>
    </dgm:pt>
    <dgm:pt modelId="{44F279F3-DE68-4CAC-A538-358628FC95DD}" type="pres">
      <dgm:prSet presAssocID="{E3063008-063A-40AE-9560-E94915D9FB8F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>
          <a:solidFill>
            <a:schemeClr val="accent4">
              <a:lumMod val="50000"/>
            </a:schemeClr>
          </a:solidFill>
        </a:ln>
      </dgm:spPr>
    </dgm:pt>
    <dgm:pt modelId="{7A2BE825-B661-465A-895B-DD47D7C5572A}" type="pres">
      <dgm:prSet presAssocID="{E3063008-063A-40AE-9560-E94915D9FB8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E04E6-4AE9-4DEF-A470-0981F8029750}" type="pres">
      <dgm:prSet presAssocID="{E3063008-063A-40AE-9560-E94915D9FB8F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5422C-8461-45D9-9207-F10D969D931C}" type="pres">
      <dgm:prSet presAssocID="{F37FA28E-04AF-4A1C-A2C3-2A9ED3AF6727}" presName="sibTrans" presStyleCnt="0"/>
      <dgm:spPr/>
    </dgm:pt>
    <dgm:pt modelId="{D6794B5B-CB61-4840-8EB8-6BBC0A65B984}" type="pres">
      <dgm:prSet presAssocID="{DF451D7C-1EEE-4017-A583-E753E49CC2C8}" presName="compositeNode" presStyleCnt="0">
        <dgm:presLayoutVars>
          <dgm:bulletEnabled val="1"/>
        </dgm:presLayoutVars>
      </dgm:prSet>
      <dgm:spPr/>
    </dgm:pt>
    <dgm:pt modelId="{8120CD9A-8EAE-451D-8CFF-893EF18AED1E}" type="pres">
      <dgm:prSet presAssocID="{DF451D7C-1EEE-4017-A583-E753E49CC2C8}" presName="image" presStyleLbl="fgImgPlace1" presStyleIdx="2" presStyleCnt="3"/>
      <dgm:spPr>
        <a:blipFill>
          <a:blip xmlns:r="http://schemas.openxmlformats.org/officeDocument/2006/relationships"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8575">
          <a:solidFill>
            <a:schemeClr val="accent1">
              <a:lumMod val="50000"/>
            </a:schemeClr>
          </a:solidFill>
        </a:ln>
      </dgm:spPr>
    </dgm:pt>
    <dgm:pt modelId="{67569525-BC83-4658-9F46-32C8C731E2CD}" type="pres">
      <dgm:prSet presAssocID="{DF451D7C-1EEE-4017-A583-E753E49CC2C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BDAE0-B314-42FB-9260-0E2397097388}" type="pres">
      <dgm:prSet presAssocID="{DF451D7C-1EEE-4017-A583-E753E49CC2C8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038867-7645-4AE8-AA1E-43F505EB125B}" type="presOf" srcId="{859C9BBC-2295-4BD3-BC87-4E95D6B6C697}" destId="{7A2BE825-B661-465A-895B-DD47D7C5572A}" srcOrd="0" destOrd="1" presId="urn:microsoft.com/office/officeart/2005/8/layout/hList2"/>
    <dgm:cxn modelId="{7CC7D947-DAB6-412C-8E08-A127EB8CBA0C}" srcId="{E3063008-063A-40AE-9560-E94915D9FB8F}" destId="{8C273309-24BB-4CDB-A151-24A2C3F0B998}" srcOrd="2" destOrd="0" parTransId="{F2B6622C-1492-409D-8E17-D6B2E75A0819}" sibTransId="{D0E0C674-BBA9-49C5-B705-44E21F6B7EA0}"/>
    <dgm:cxn modelId="{E5D9B442-56D7-4FDE-B0B5-E3F245965747}" srcId="{DF451D7C-1EEE-4017-A583-E753E49CC2C8}" destId="{FF0477D8-B85D-4BAE-99FB-1B91DAB2B510}" srcOrd="2" destOrd="0" parTransId="{39201EED-D16B-488B-BA8E-3DD05364DA81}" sibTransId="{90EE0213-EEFE-45C5-9DDC-51AB8E4FA9FE}"/>
    <dgm:cxn modelId="{DFB7CA44-C0B6-475C-A6E9-CA79ED110747}" srcId="{F62C2054-2621-43B9-8A5D-18953528E179}" destId="{C63CA405-DEA7-4812-B653-6337C506BA5E}" srcOrd="1" destOrd="0" parTransId="{ACDDCF27-0EF1-4052-A3C4-9F3BBA9EA157}" sibTransId="{275BCAF5-1535-44C4-877B-20FE8F25BA4E}"/>
    <dgm:cxn modelId="{99A4199A-E546-4607-8806-F5B1D9628E1D}" type="presOf" srcId="{7A621B26-D3E1-4C74-BB8E-BD92760B3227}" destId="{7A2BE825-B661-465A-895B-DD47D7C5572A}" srcOrd="0" destOrd="3" presId="urn:microsoft.com/office/officeart/2005/8/layout/hList2"/>
    <dgm:cxn modelId="{033EF10E-6B7C-4A33-A94C-2381F5C710CB}" srcId="{DF451D7C-1EEE-4017-A583-E753E49CC2C8}" destId="{1112980D-AD94-48EA-9142-BFE6A0F50677}" srcOrd="1" destOrd="0" parTransId="{55F3E456-59EB-48CD-AA62-9204CD19EE0F}" sibTransId="{20BC422A-C99F-47A5-A891-5CCA61704698}"/>
    <dgm:cxn modelId="{7DB65EB3-8562-4A39-B7B5-3B98D572E597}" srcId="{06DB93B9-F32B-4692-99AD-FA42707A074C}" destId="{DF451D7C-1EEE-4017-A583-E753E49CC2C8}" srcOrd="2" destOrd="0" parTransId="{9705897F-2B7B-4405-A5F2-A1C0F355DF0B}" sibTransId="{CE046804-5DC8-4838-A30D-9EB16DCEC8FE}"/>
    <dgm:cxn modelId="{13389C42-3535-4377-8425-F2741F1F6A32}" type="presOf" srcId="{FF0477D8-B85D-4BAE-99FB-1B91DAB2B510}" destId="{67569525-BC83-4658-9F46-32C8C731E2CD}" srcOrd="0" destOrd="2" presId="urn:microsoft.com/office/officeart/2005/8/layout/hList2"/>
    <dgm:cxn modelId="{BB3166C7-D8B7-45E4-A6CB-94834371D3C9}" type="presOf" srcId="{06DB93B9-F32B-4692-99AD-FA42707A074C}" destId="{E02E782D-4157-4BDE-91F2-103314D7DF63}" srcOrd="0" destOrd="0" presId="urn:microsoft.com/office/officeart/2005/8/layout/hList2"/>
    <dgm:cxn modelId="{F5BDFD05-933D-42A2-9884-958C28029968}" srcId="{E3063008-063A-40AE-9560-E94915D9FB8F}" destId="{BFC7FAA8-ADB0-40AA-8AD5-619A862D29F1}" srcOrd="0" destOrd="0" parTransId="{B4101E62-9244-4846-B3E1-46E41F1BC9A4}" sibTransId="{EAD751A5-750F-48E3-B4B7-BB6E0ACB9CE0}"/>
    <dgm:cxn modelId="{D518E57A-F615-4DE0-840E-2186E7A17137}" srcId="{E3063008-063A-40AE-9560-E94915D9FB8F}" destId="{859C9BBC-2295-4BD3-BC87-4E95D6B6C697}" srcOrd="1" destOrd="0" parTransId="{FBFD8012-BE73-44C0-A220-B8878DD2D267}" sibTransId="{AC03B8F2-3E3C-478B-8029-C3BB3211778D}"/>
    <dgm:cxn modelId="{88FD07AC-BDD5-429D-BE5F-71C41D58A835}" type="presOf" srcId="{CC27E71A-B474-49F1-9F0C-128349FA6BF9}" destId="{3F863BCD-89BB-459B-AE40-1BC7F1755FD4}" srcOrd="0" destOrd="3" presId="urn:microsoft.com/office/officeart/2005/8/layout/hList2"/>
    <dgm:cxn modelId="{9CCF1CA8-0F0E-46F6-8018-B5D69D58243B}" type="presOf" srcId="{8C273309-24BB-4CDB-A151-24A2C3F0B998}" destId="{7A2BE825-B661-465A-895B-DD47D7C5572A}" srcOrd="0" destOrd="2" presId="urn:microsoft.com/office/officeart/2005/8/layout/hList2"/>
    <dgm:cxn modelId="{0E523E4B-79FC-4FEA-AE19-FBF7FFD89070}" type="presOf" srcId="{E3063008-063A-40AE-9560-E94915D9FB8F}" destId="{4ABE04E6-4AE9-4DEF-A470-0981F8029750}" srcOrd="0" destOrd="0" presId="urn:microsoft.com/office/officeart/2005/8/layout/hList2"/>
    <dgm:cxn modelId="{735348B1-CF64-4E4B-BE45-8E1E0791391C}" type="presOf" srcId="{1112980D-AD94-48EA-9142-BFE6A0F50677}" destId="{67569525-BC83-4658-9F46-32C8C731E2CD}" srcOrd="0" destOrd="1" presId="urn:microsoft.com/office/officeart/2005/8/layout/hList2"/>
    <dgm:cxn modelId="{D4B8AABC-A209-4E4B-947F-981D0476FB82}" type="presOf" srcId="{DF451D7C-1EEE-4017-A583-E753E49CC2C8}" destId="{84DBDAE0-B314-42FB-9260-0E2397097388}" srcOrd="0" destOrd="0" presId="urn:microsoft.com/office/officeart/2005/8/layout/hList2"/>
    <dgm:cxn modelId="{92BF7A5F-0263-4E51-B6A4-C67FB6802DC1}" srcId="{F62C2054-2621-43B9-8A5D-18953528E179}" destId="{CC27E71A-B474-49F1-9F0C-128349FA6BF9}" srcOrd="3" destOrd="0" parTransId="{60E97B45-A82B-4B35-B05D-7BC12ECD3B75}" sibTransId="{F6BD320B-6B32-4C37-BDA7-951EF6043463}"/>
    <dgm:cxn modelId="{46519918-756F-4D61-8175-D2C424709951}" srcId="{DF451D7C-1EEE-4017-A583-E753E49CC2C8}" destId="{AD10B734-B602-40A0-9F9C-C48B3960CB39}" srcOrd="0" destOrd="0" parTransId="{794A5BBE-1344-458F-9EC9-869C7DFEC4D4}" sibTransId="{A132C83A-54E4-4326-9D52-6C917376ACA9}"/>
    <dgm:cxn modelId="{91A8EE89-5B15-4115-8380-43514874484F}" srcId="{06DB93B9-F32B-4692-99AD-FA42707A074C}" destId="{F62C2054-2621-43B9-8A5D-18953528E179}" srcOrd="0" destOrd="0" parTransId="{43B4370A-C9AC-4BEA-B708-A7AD525512E4}" sibTransId="{0E725AD9-01AB-4D1A-879B-7CDA4B13F587}"/>
    <dgm:cxn modelId="{016A1C1C-9AA9-4D92-91D4-5FBF533D8879}" type="presOf" srcId="{283BB9F8-D0F3-44AE-81D6-E9056BD4CF00}" destId="{67569525-BC83-4658-9F46-32C8C731E2CD}" srcOrd="0" destOrd="3" presId="urn:microsoft.com/office/officeart/2005/8/layout/hList2"/>
    <dgm:cxn modelId="{48D0C655-4BF6-41FF-A253-7460381209F9}" srcId="{DF451D7C-1EEE-4017-A583-E753E49CC2C8}" destId="{283BB9F8-D0F3-44AE-81D6-E9056BD4CF00}" srcOrd="3" destOrd="0" parTransId="{5631DC01-F6A7-451A-9AD0-A8D707B1FE05}" sibTransId="{79FFC5F6-086E-4D2B-B2AF-66F5C6606ADB}"/>
    <dgm:cxn modelId="{8332250D-88FD-467A-9633-B25CAB799635}" type="presOf" srcId="{F62C2054-2621-43B9-8A5D-18953528E179}" destId="{B232E1E7-4D14-4996-B9DE-7BAA7D307C5F}" srcOrd="0" destOrd="0" presId="urn:microsoft.com/office/officeart/2005/8/layout/hList2"/>
    <dgm:cxn modelId="{2EC2155B-4566-4663-A003-1C5461C386E8}" type="presOf" srcId="{028EB053-F880-483E-9EC0-1368BA4CCE8B}" destId="{3F863BCD-89BB-459B-AE40-1BC7F1755FD4}" srcOrd="0" destOrd="0" presId="urn:microsoft.com/office/officeart/2005/8/layout/hList2"/>
    <dgm:cxn modelId="{3F6C6C1A-7255-4AFE-AB83-CF95675D1F77}" type="presOf" srcId="{BFC7FAA8-ADB0-40AA-8AD5-619A862D29F1}" destId="{7A2BE825-B661-465A-895B-DD47D7C5572A}" srcOrd="0" destOrd="0" presId="urn:microsoft.com/office/officeart/2005/8/layout/hList2"/>
    <dgm:cxn modelId="{5025F18B-87EC-4B6D-830F-8F3337625EB6}" srcId="{F62C2054-2621-43B9-8A5D-18953528E179}" destId="{028EB053-F880-483E-9EC0-1368BA4CCE8B}" srcOrd="0" destOrd="0" parTransId="{025848E4-7487-4B8F-9AE4-E9CC66D122BD}" sibTransId="{1ED70C0A-406F-40CF-B8A1-6FEB18376226}"/>
    <dgm:cxn modelId="{36E46235-F0F3-40DC-AA28-2BBE16C1EBCB}" srcId="{E3063008-063A-40AE-9560-E94915D9FB8F}" destId="{7A621B26-D3E1-4C74-BB8E-BD92760B3227}" srcOrd="3" destOrd="0" parTransId="{0C267FC3-EF06-4DAB-ACCB-6202EFD09EF6}" sibTransId="{FC6FE93A-F299-4D5E-BD6C-BE0F971B605E}"/>
    <dgm:cxn modelId="{D6A00ECB-A04A-4025-A47F-7B3C2BAF7B0C}" type="presOf" srcId="{4B813F17-82B5-4BD4-8558-E830FFC23FF2}" destId="{3F863BCD-89BB-459B-AE40-1BC7F1755FD4}" srcOrd="0" destOrd="2" presId="urn:microsoft.com/office/officeart/2005/8/layout/hList2"/>
    <dgm:cxn modelId="{39FCDE12-E748-491E-865F-4B3FCAF89D51}" srcId="{F62C2054-2621-43B9-8A5D-18953528E179}" destId="{4B813F17-82B5-4BD4-8558-E830FFC23FF2}" srcOrd="2" destOrd="0" parTransId="{284B031C-D2D5-4110-AAE0-27985E1DC769}" sibTransId="{3A470729-CAF5-40CF-A9FB-4CA892830805}"/>
    <dgm:cxn modelId="{C5C460FE-08FB-47E9-B372-A68C98AECC11}" type="presOf" srcId="{C63CA405-DEA7-4812-B653-6337C506BA5E}" destId="{3F863BCD-89BB-459B-AE40-1BC7F1755FD4}" srcOrd="0" destOrd="1" presId="urn:microsoft.com/office/officeart/2005/8/layout/hList2"/>
    <dgm:cxn modelId="{B58D52F7-9FC2-415D-906C-DBA0DE1CA453}" srcId="{06DB93B9-F32B-4692-99AD-FA42707A074C}" destId="{E3063008-063A-40AE-9560-E94915D9FB8F}" srcOrd="1" destOrd="0" parTransId="{7AD16F1B-C107-4810-BF36-491BF2F40CA6}" sibTransId="{F37FA28E-04AF-4A1C-A2C3-2A9ED3AF6727}"/>
    <dgm:cxn modelId="{449CD0CB-F84F-486D-A42E-4CBEC2C11E28}" type="presOf" srcId="{AD10B734-B602-40A0-9F9C-C48B3960CB39}" destId="{67569525-BC83-4658-9F46-32C8C731E2CD}" srcOrd="0" destOrd="0" presId="urn:microsoft.com/office/officeart/2005/8/layout/hList2"/>
    <dgm:cxn modelId="{1C0A3BAB-F010-4C56-8353-F24518D97431}" type="presParOf" srcId="{E02E782D-4157-4BDE-91F2-103314D7DF63}" destId="{5554BE6C-D2F6-4CA1-8C57-5078119F228B}" srcOrd="0" destOrd="0" presId="urn:microsoft.com/office/officeart/2005/8/layout/hList2"/>
    <dgm:cxn modelId="{35B78A85-3B15-481E-AFFE-DF2B6E83A10E}" type="presParOf" srcId="{5554BE6C-D2F6-4CA1-8C57-5078119F228B}" destId="{BEACF66D-C186-47E9-AF33-274EDCC2A52A}" srcOrd="0" destOrd="0" presId="urn:microsoft.com/office/officeart/2005/8/layout/hList2"/>
    <dgm:cxn modelId="{1FC35B67-0F42-44AC-9130-A9443A2DD044}" type="presParOf" srcId="{5554BE6C-D2F6-4CA1-8C57-5078119F228B}" destId="{3F863BCD-89BB-459B-AE40-1BC7F1755FD4}" srcOrd="1" destOrd="0" presId="urn:microsoft.com/office/officeart/2005/8/layout/hList2"/>
    <dgm:cxn modelId="{C125C6AC-ECCF-42D5-B451-1654A8DC5726}" type="presParOf" srcId="{5554BE6C-D2F6-4CA1-8C57-5078119F228B}" destId="{B232E1E7-4D14-4996-B9DE-7BAA7D307C5F}" srcOrd="2" destOrd="0" presId="urn:microsoft.com/office/officeart/2005/8/layout/hList2"/>
    <dgm:cxn modelId="{9DD6669C-72B9-4230-A3F3-A11283682099}" type="presParOf" srcId="{E02E782D-4157-4BDE-91F2-103314D7DF63}" destId="{D018D50D-2688-425C-A0FD-6FD0BA33453C}" srcOrd="1" destOrd="0" presId="urn:microsoft.com/office/officeart/2005/8/layout/hList2"/>
    <dgm:cxn modelId="{131C375D-6FD8-497C-ABAB-F96EA0BCB642}" type="presParOf" srcId="{E02E782D-4157-4BDE-91F2-103314D7DF63}" destId="{3B2EC4BE-5D96-4059-A7CC-22A9EA7C5DC1}" srcOrd="2" destOrd="0" presId="urn:microsoft.com/office/officeart/2005/8/layout/hList2"/>
    <dgm:cxn modelId="{307020F3-42FF-4C13-9A39-E353B52FD10F}" type="presParOf" srcId="{3B2EC4BE-5D96-4059-A7CC-22A9EA7C5DC1}" destId="{44F279F3-DE68-4CAC-A538-358628FC95DD}" srcOrd="0" destOrd="0" presId="urn:microsoft.com/office/officeart/2005/8/layout/hList2"/>
    <dgm:cxn modelId="{4918F8D4-BA6D-43CC-B591-268736A0C728}" type="presParOf" srcId="{3B2EC4BE-5D96-4059-A7CC-22A9EA7C5DC1}" destId="{7A2BE825-B661-465A-895B-DD47D7C5572A}" srcOrd="1" destOrd="0" presId="urn:microsoft.com/office/officeart/2005/8/layout/hList2"/>
    <dgm:cxn modelId="{8890C645-7AB5-495C-A9A0-EF4882CC11B0}" type="presParOf" srcId="{3B2EC4BE-5D96-4059-A7CC-22A9EA7C5DC1}" destId="{4ABE04E6-4AE9-4DEF-A470-0981F8029750}" srcOrd="2" destOrd="0" presId="urn:microsoft.com/office/officeart/2005/8/layout/hList2"/>
    <dgm:cxn modelId="{296A6587-F809-464C-BD45-726C6F1A6AA7}" type="presParOf" srcId="{E02E782D-4157-4BDE-91F2-103314D7DF63}" destId="{5D95422C-8461-45D9-9207-F10D969D931C}" srcOrd="3" destOrd="0" presId="urn:microsoft.com/office/officeart/2005/8/layout/hList2"/>
    <dgm:cxn modelId="{A70AAB44-0359-4AED-83E1-6AFCEFEFDB5A}" type="presParOf" srcId="{E02E782D-4157-4BDE-91F2-103314D7DF63}" destId="{D6794B5B-CB61-4840-8EB8-6BBC0A65B984}" srcOrd="4" destOrd="0" presId="urn:microsoft.com/office/officeart/2005/8/layout/hList2"/>
    <dgm:cxn modelId="{D8BB17CA-DDEF-4064-9680-15991A0B42D3}" type="presParOf" srcId="{D6794B5B-CB61-4840-8EB8-6BBC0A65B984}" destId="{8120CD9A-8EAE-451D-8CFF-893EF18AED1E}" srcOrd="0" destOrd="0" presId="urn:microsoft.com/office/officeart/2005/8/layout/hList2"/>
    <dgm:cxn modelId="{455B4B09-A4E5-4E30-91EB-8DBD13E01E1D}" type="presParOf" srcId="{D6794B5B-CB61-4840-8EB8-6BBC0A65B984}" destId="{67569525-BC83-4658-9F46-32C8C731E2CD}" srcOrd="1" destOrd="0" presId="urn:microsoft.com/office/officeart/2005/8/layout/hList2"/>
    <dgm:cxn modelId="{C777D71F-6FEA-44E3-8B95-BB365827DDDE}" type="presParOf" srcId="{D6794B5B-CB61-4840-8EB8-6BBC0A65B984}" destId="{84DBDAE0-B314-42FB-9260-0E2397097388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AEBBC-FD7B-4B72-85D8-667D384798E5}">
      <dsp:nvSpPr>
        <dsp:cNvPr id="0" name=""/>
        <dsp:cNvSpPr/>
      </dsp:nvSpPr>
      <dsp:spPr>
        <a:xfrm>
          <a:off x="6236" y="2235345"/>
          <a:ext cx="1591382" cy="79569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Hopkins Coordinating </a:t>
          </a:r>
          <a:r>
            <a:rPr lang="en-US" sz="1700" kern="1200" dirty="0" smtClean="0"/>
            <a:t>Center </a:t>
          </a:r>
          <a:r>
            <a:rPr lang="en-US" sz="1700" kern="1200" dirty="0" smtClean="0"/>
            <a:t>(HCC)</a:t>
          </a:r>
          <a:endParaRPr lang="en-US" sz="1700" kern="1200" dirty="0"/>
        </a:p>
      </dsp:txBody>
      <dsp:txXfrm>
        <a:off x="29541" y="2258650"/>
        <a:ext cx="1544772" cy="749081"/>
      </dsp:txXfrm>
    </dsp:sp>
    <dsp:sp modelId="{AD18F0EE-CA22-49CA-870B-F79504B0A63E}">
      <dsp:nvSpPr>
        <dsp:cNvPr id="0" name=""/>
        <dsp:cNvSpPr/>
      </dsp:nvSpPr>
      <dsp:spPr>
        <a:xfrm rot="19457599">
          <a:off x="1523937" y="2387972"/>
          <a:ext cx="783917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783917" y="1645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896297" y="2384832"/>
        <a:ext cx="39195" cy="39195"/>
      </dsp:txXfrm>
    </dsp:sp>
    <dsp:sp modelId="{CB4778A7-8038-4994-BBF1-B22F77CE02C0}">
      <dsp:nvSpPr>
        <dsp:cNvPr id="0" name=""/>
        <dsp:cNvSpPr/>
      </dsp:nvSpPr>
      <dsp:spPr>
        <a:xfrm>
          <a:off x="2234172" y="1777823"/>
          <a:ext cx="1591382" cy="79569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Site PI (x15)</a:t>
          </a:r>
          <a:endParaRPr lang="en-US" sz="1700" kern="1200" dirty="0"/>
        </a:p>
      </dsp:txBody>
      <dsp:txXfrm>
        <a:off x="2257477" y="1801128"/>
        <a:ext cx="1544772" cy="749081"/>
      </dsp:txXfrm>
    </dsp:sp>
    <dsp:sp modelId="{06A2DCE9-B1E3-44EA-9BE7-1A677B352A4D}">
      <dsp:nvSpPr>
        <dsp:cNvPr id="0" name=""/>
        <dsp:cNvSpPr/>
      </dsp:nvSpPr>
      <dsp:spPr>
        <a:xfrm rot="18289469">
          <a:off x="3586492" y="1701688"/>
          <a:ext cx="1114678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1114678" y="1645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15965" y="1690279"/>
        <a:ext cx="55733" cy="55733"/>
      </dsp:txXfrm>
    </dsp:sp>
    <dsp:sp modelId="{8450BD9F-6DE5-4579-935B-9B3F3E3E57F5}">
      <dsp:nvSpPr>
        <dsp:cNvPr id="0" name=""/>
        <dsp:cNvSpPr/>
      </dsp:nvSpPr>
      <dsp:spPr>
        <a:xfrm>
          <a:off x="4462108" y="862778"/>
          <a:ext cx="1591382" cy="79569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Site Field Coordinator (FC)</a:t>
          </a:r>
          <a:endParaRPr lang="en-US" sz="1700" kern="1200" dirty="0"/>
        </a:p>
      </dsp:txBody>
      <dsp:txXfrm>
        <a:off x="4485413" y="886083"/>
        <a:ext cx="1544772" cy="749081"/>
      </dsp:txXfrm>
    </dsp:sp>
    <dsp:sp modelId="{B31D2803-66EC-4707-95F6-B9FC785E1817}">
      <dsp:nvSpPr>
        <dsp:cNvPr id="0" name=""/>
        <dsp:cNvSpPr/>
      </dsp:nvSpPr>
      <dsp:spPr>
        <a:xfrm>
          <a:off x="3825555" y="2159211"/>
          <a:ext cx="636553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636553" y="1645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27918" y="2159755"/>
        <a:ext cx="31827" cy="31827"/>
      </dsp:txXfrm>
    </dsp:sp>
    <dsp:sp modelId="{CA118288-CAB8-4802-B53D-43983843A4F1}">
      <dsp:nvSpPr>
        <dsp:cNvPr id="0" name=""/>
        <dsp:cNvSpPr/>
      </dsp:nvSpPr>
      <dsp:spPr>
        <a:xfrm>
          <a:off x="4462108" y="1777823"/>
          <a:ext cx="1591382" cy="795691"/>
        </a:xfrm>
        <a:prstGeom prst="roundRect">
          <a:avLst>
            <a:gd name="adj" fmla="val 10000"/>
          </a:avLst>
        </a:prstGeom>
        <a:solidFill>
          <a:srgbClr val="CC0000"/>
        </a:solidFill>
        <a:ln>
          <a:solidFill>
            <a:srgbClr val="80000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</a:rPr>
            <a:t>Site Data Manager (DM)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4485413" y="1801128"/>
        <a:ext cx="1544772" cy="749081"/>
      </dsp:txXfrm>
    </dsp:sp>
    <dsp:sp modelId="{DEC7EA51-C14D-4311-8F32-F2A74565489B}">
      <dsp:nvSpPr>
        <dsp:cNvPr id="0" name=""/>
        <dsp:cNvSpPr/>
      </dsp:nvSpPr>
      <dsp:spPr>
        <a:xfrm>
          <a:off x="6053491" y="2159211"/>
          <a:ext cx="636553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636553" y="1645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55854" y="2159755"/>
        <a:ext cx="31827" cy="31827"/>
      </dsp:txXfrm>
    </dsp:sp>
    <dsp:sp modelId="{9051C29A-790E-4EEF-9D14-C00095E00056}">
      <dsp:nvSpPr>
        <dsp:cNvPr id="0" name=""/>
        <dsp:cNvSpPr/>
      </dsp:nvSpPr>
      <dsp:spPr>
        <a:xfrm>
          <a:off x="6690044" y="1777823"/>
          <a:ext cx="1591382" cy="79569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 Collectors </a:t>
          </a:r>
          <a:r>
            <a:rPr lang="en-US" sz="1700" kern="1200" smtClean="0"/>
            <a:t>(</a:t>
          </a:r>
          <a:r>
            <a:rPr lang="en-US" sz="1700" kern="1200" smtClean="0"/>
            <a:t>DCs)</a:t>
          </a:r>
          <a:endParaRPr lang="en-US" sz="1700" kern="1200" dirty="0"/>
        </a:p>
      </dsp:txBody>
      <dsp:txXfrm>
        <a:off x="6713349" y="1801128"/>
        <a:ext cx="1544772" cy="749081"/>
      </dsp:txXfrm>
    </dsp:sp>
    <dsp:sp modelId="{FA15699D-1F5C-44C4-AF5F-8769F6629FB0}">
      <dsp:nvSpPr>
        <dsp:cNvPr id="0" name=""/>
        <dsp:cNvSpPr/>
      </dsp:nvSpPr>
      <dsp:spPr>
        <a:xfrm>
          <a:off x="8281427" y="2159211"/>
          <a:ext cx="636553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636553" y="1645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583790" y="2159755"/>
        <a:ext cx="31827" cy="31827"/>
      </dsp:txXfrm>
    </dsp:sp>
    <dsp:sp modelId="{53FC3B6E-6657-47FB-85ED-641FCA89C658}">
      <dsp:nvSpPr>
        <dsp:cNvPr id="0" name=""/>
        <dsp:cNvSpPr/>
      </dsp:nvSpPr>
      <dsp:spPr>
        <a:xfrm>
          <a:off x="8917980" y="1777823"/>
          <a:ext cx="1591382" cy="79569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Young Adolescent Participants</a:t>
          </a:r>
          <a:endParaRPr lang="en-US" sz="1700" kern="1200" dirty="0"/>
        </a:p>
      </dsp:txBody>
      <dsp:txXfrm>
        <a:off x="8941285" y="1801128"/>
        <a:ext cx="1544772" cy="749081"/>
      </dsp:txXfrm>
    </dsp:sp>
    <dsp:sp modelId="{50341955-7036-4639-8E65-9334006FE1B4}">
      <dsp:nvSpPr>
        <dsp:cNvPr id="0" name=""/>
        <dsp:cNvSpPr/>
      </dsp:nvSpPr>
      <dsp:spPr>
        <a:xfrm rot="3310531">
          <a:off x="3586492" y="2616734"/>
          <a:ext cx="1114678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1114678" y="1645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15965" y="2605324"/>
        <a:ext cx="55733" cy="55733"/>
      </dsp:txXfrm>
    </dsp:sp>
    <dsp:sp modelId="{0BD9661A-CCE7-4F35-878D-1D6C388B0748}">
      <dsp:nvSpPr>
        <dsp:cNvPr id="0" name=""/>
        <dsp:cNvSpPr/>
      </dsp:nvSpPr>
      <dsp:spPr>
        <a:xfrm>
          <a:off x="4462108" y="2692868"/>
          <a:ext cx="1591382" cy="79569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Site Advisory Committee</a:t>
          </a:r>
          <a:endParaRPr lang="en-US" sz="1700" kern="1200" dirty="0"/>
        </a:p>
      </dsp:txBody>
      <dsp:txXfrm>
        <a:off x="4485413" y="2716173"/>
        <a:ext cx="1544772" cy="749081"/>
      </dsp:txXfrm>
    </dsp:sp>
    <dsp:sp modelId="{B57351EF-4E73-4EBD-A7A0-12B69D3D60FC}">
      <dsp:nvSpPr>
        <dsp:cNvPr id="0" name=""/>
        <dsp:cNvSpPr/>
      </dsp:nvSpPr>
      <dsp:spPr>
        <a:xfrm rot="2142401">
          <a:off x="1523937" y="2845495"/>
          <a:ext cx="783917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783917" y="1645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896297" y="2842354"/>
        <a:ext cx="39195" cy="39195"/>
      </dsp:txXfrm>
    </dsp:sp>
    <dsp:sp modelId="{F5C4EFE1-FBFA-4D88-BDCE-4AE60CDE8602}">
      <dsp:nvSpPr>
        <dsp:cNvPr id="0" name=""/>
        <dsp:cNvSpPr/>
      </dsp:nvSpPr>
      <dsp:spPr>
        <a:xfrm>
          <a:off x="2234172" y="2692868"/>
          <a:ext cx="1591382" cy="79569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Advisory Committee</a:t>
          </a:r>
          <a:endParaRPr lang="en-US" sz="1700" kern="1200" dirty="0"/>
        </a:p>
      </dsp:txBody>
      <dsp:txXfrm>
        <a:off x="2257477" y="2716173"/>
        <a:ext cx="1544772" cy="749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18C3E-4972-48E3-A6B0-C1C9EF9D0330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A2CEA-FA75-40E1-AF8B-14A5CFE95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9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A2CEA-FA75-40E1-AF8B-14A5CFE95F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56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They will be familiar with this from intro to the GEAS.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the pilot we will have 120 youth participants. For Phase 2, 1400. Right now, we are focusing on the pilot.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A2CEA-FA75-40E1-AF8B-14A5CFE95F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27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A2CEA-FA75-40E1-AF8B-14A5CFE95F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56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A2CEA-FA75-40E1-AF8B-14A5CFE95F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6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9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8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5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2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0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9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8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1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B8EE9-DB84-48AB-9F02-71EF3B24CC06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452D-2DA9-4F57-B28F-E66A1D1A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4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2143" y="755464"/>
            <a:ext cx="9144000" cy="2387600"/>
          </a:xfrm>
        </p:spPr>
        <p:txBody>
          <a:bodyPr/>
          <a:lstStyle/>
          <a:p>
            <a:r>
              <a:rPr lang="en-US" dirty="0" smtClean="0"/>
              <a:t>The Site Data Manager’s Role on the GEAS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2143" y="3581775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rgbClr val="CC0000"/>
                </a:solidFill>
              </a:rPr>
              <a:t>(a brief overview)</a:t>
            </a:r>
            <a:endParaRPr lang="en-US" dirty="0">
              <a:solidFill>
                <a:srgbClr val="CC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3289301"/>
            <a:ext cx="3022601" cy="30252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89800" y="4611211"/>
            <a:ext cx="424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Lydia Animosa</a:t>
            </a:r>
          </a:p>
          <a:p>
            <a:pPr algn="r"/>
            <a:r>
              <a:rPr lang="en-US" dirty="0" smtClean="0"/>
              <a:t>GEAS Research Program Coordinator</a:t>
            </a:r>
          </a:p>
          <a:p>
            <a:pPr algn="r"/>
            <a:endParaRPr lang="en-US" dirty="0"/>
          </a:p>
          <a:p>
            <a:pPr algn="r"/>
            <a:r>
              <a:rPr lang="en-US" dirty="0" smtClean="0"/>
              <a:t>Monday October 26,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1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GEAS Organizational Structure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2094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32840" y="2345417"/>
            <a:ext cx="1809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8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past experience…</a:t>
            </a:r>
          </a:p>
          <a:p>
            <a:r>
              <a:rPr lang="en-US" dirty="0" smtClean="0"/>
              <a:t>Your goals…</a:t>
            </a:r>
          </a:p>
          <a:p>
            <a:r>
              <a:rPr lang="en-US" dirty="0" smtClean="0"/>
              <a:t>What have you heard from site-PI about your role?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27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You are part of a </a:t>
            </a:r>
            <a:r>
              <a:rPr lang="en-US" sz="3600" b="1" dirty="0" smtClean="0"/>
              <a:t>dynamic</a:t>
            </a:r>
            <a:r>
              <a:rPr lang="en-US" sz="3600" dirty="0" smtClean="0"/>
              <a:t> team of people who are </a:t>
            </a:r>
            <a:r>
              <a:rPr lang="en-US" sz="3600" b="1" dirty="0" smtClean="0"/>
              <a:t>passionate</a:t>
            </a:r>
            <a:r>
              <a:rPr lang="en-US" sz="3600" dirty="0" smtClean="0"/>
              <a:t> about adolescent health, </a:t>
            </a:r>
            <a:r>
              <a:rPr lang="en-US" sz="3600" b="1" dirty="0" smtClean="0"/>
              <a:t>experienced</a:t>
            </a:r>
            <a:r>
              <a:rPr lang="en-US" sz="3600" dirty="0" smtClean="0"/>
              <a:t> in qualitative and quantitative research, and </a:t>
            </a:r>
            <a:r>
              <a:rPr lang="en-US" sz="3600" b="1" dirty="0" smtClean="0"/>
              <a:t>dedicated</a:t>
            </a:r>
            <a:r>
              <a:rPr lang="en-US" sz="3600" dirty="0" smtClean="0"/>
              <a:t> to gathering and analyzing high quality </a:t>
            </a:r>
            <a:r>
              <a:rPr lang="en-US" sz="3600" b="1" dirty="0" smtClean="0">
                <a:solidFill>
                  <a:srgbClr val="CC0000"/>
                </a:solidFill>
              </a:rPr>
              <a:t>data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086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7331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You are an </a:t>
            </a:r>
            <a:r>
              <a:rPr lang="en-US" sz="3900" b="1" dirty="0" smtClean="0"/>
              <a:t>essential</a:t>
            </a:r>
            <a:r>
              <a:rPr lang="en-US" sz="3900" dirty="0" smtClean="0"/>
              <a:t> part of the quest to collect </a:t>
            </a:r>
            <a:r>
              <a:rPr lang="en-US" sz="3900" b="1" dirty="0" smtClean="0">
                <a:solidFill>
                  <a:srgbClr val="CC0000"/>
                </a:solidFill>
              </a:rPr>
              <a:t>quality</a:t>
            </a:r>
            <a:r>
              <a:rPr lang="en-US" sz="3900" dirty="0" smtClean="0">
                <a:solidFill>
                  <a:srgbClr val="CC0000"/>
                </a:solidFill>
              </a:rPr>
              <a:t> </a:t>
            </a:r>
            <a:r>
              <a:rPr lang="en-US" sz="3900" b="1" dirty="0" smtClean="0">
                <a:solidFill>
                  <a:srgbClr val="CC0000"/>
                </a:solidFill>
              </a:rPr>
              <a:t>data</a:t>
            </a:r>
            <a:r>
              <a:rPr lang="en-US" sz="3900" dirty="0" smtClean="0">
                <a:solidFill>
                  <a:srgbClr val="CC0000"/>
                </a:solidFill>
              </a:rPr>
              <a:t> </a:t>
            </a:r>
            <a:r>
              <a:rPr lang="en-US" sz="3900" dirty="0" smtClean="0"/>
              <a:t>in order to impact young lives.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You will become confident in your ability to </a:t>
            </a:r>
            <a:r>
              <a:rPr lang="en-US" b="1" i="1" dirty="0" smtClean="0"/>
              <a:t>program</a:t>
            </a:r>
            <a:r>
              <a:rPr lang="en-US" i="1" dirty="0" smtClean="0"/>
              <a:t> and </a:t>
            </a:r>
            <a:r>
              <a:rPr lang="en-US" b="1" i="1" dirty="0" smtClean="0"/>
              <a:t>understand the survey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You will </a:t>
            </a:r>
            <a:r>
              <a:rPr lang="en-US" b="1" i="1" dirty="0" smtClean="0"/>
              <a:t>manage</a:t>
            </a:r>
            <a:r>
              <a:rPr lang="en-US" i="1" dirty="0" smtClean="0"/>
              <a:t> the tablets on site, and the data collected.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You will </a:t>
            </a:r>
            <a:r>
              <a:rPr lang="en-US" b="1" i="1" dirty="0" smtClean="0"/>
              <a:t>train</a:t>
            </a:r>
            <a:r>
              <a:rPr lang="en-US" i="1" dirty="0" smtClean="0"/>
              <a:t> data collectors and hold them to </a:t>
            </a:r>
            <a:r>
              <a:rPr lang="en-US" b="1" i="1" dirty="0" smtClean="0"/>
              <a:t>high standards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You will </a:t>
            </a:r>
            <a:r>
              <a:rPr lang="en-US" b="1" i="1" dirty="0" smtClean="0"/>
              <a:t>monitor data quality</a:t>
            </a:r>
            <a:r>
              <a:rPr lang="en-US" i="1" dirty="0" smtClean="0"/>
              <a:t>, </a:t>
            </a:r>
            <a:r>
              <a:rPr lang="en-US" b="1" i="1" dirty="0" smtClean="0"/>
              <a:t>solve problems</a:t>
            </a:r>
            <a:r>
              <a:rPr lang="en-US" i="1" dirty="0" smtClean="0"/>
              <a:t>, and </a:t>
            </a:r>
            <a:r>
              <a:rPr lang="en-US" b="1" i="1" dirty="0" smtClean="0"/>
              <a:t>reach out for help </a:t>
            </a:r>
            <a:r>
              <a:rPr lang="en-US" i="1" dirty="0" smtClean="0"/>
              <a:t>when needed.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will be </a:t>
            </a:r>
            <a:r>
              <a:rPr lang="en-US" b="1" dirty="0" smtClean="0">
                <a:solidFill>
                  <a:srgbClr val="CC0000"/>
                </a:solidFill>
              </a:rPr>
              <a:t>great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17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25331616"/>
              </p:ext>
            </p:extLst>
          </p:nvPr>
        </p:nvGraphicFramePr>
        <p:xfrm>
          <a:off x="682171" y="618065"/>
          <a:ext cx="10682514" cy="5927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826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61105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C0000"/>
                </a:solidFill>
              </a:rPr>
              <a:t>Things to focus on now…</a:t>
            </a:r>
          </a:p>
          <a:p>
            <a:r>
              <a:rPr lang="en-US" dirty="0" smtClean="0"/>
              <a:t>Using the tablets and installing </a:t>
            </a:r>
            <a:r>
              <a:rPr lang="en-US" dirty="0" err="1" smtClean="0"/>
              <a:t>SurveyCTO</a:t>
            </a:r>
            <a:r>
              <a:rPr lang="en-US" dirty="0" smtClean="0"/>
              <a:t> – you will do this again!</a:t>
            </a:r>
          </a:p>
          <a:p>
            <a:r>
              <a:rPr lang="en-US" dirty="0"/>
              <a:t>P</a:t>
            </a:r>
            <a:r>
              <a:rPr lang="en-US" dirty="0" smtClean="0"/>
              <a:t>rogramming – you must be able to navigate the spreadsheet to communicate with HCC and to understand how data is collected</a:t>
            </a:r>
          </a:p>
          <a:p>
            <a:r>
              <a:rPr lang="en-US" dirty="0" smtClean="0"/>
              <a:t>How will you monitor data quality? What does </a:t>
            </a:r>
            <a:r>
              <a:rPr lang="en-US" dirty="0" err="1" smtClean="0"/>
              <a:t>SurveyCTO</a:t>
            </a:r>
            <a:r>
              <a:rPr lang="en-US" dirty="0" smtClean="0"/>
              <a:t> offer that can help?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C0000"/>
                </a:solidFill>
              </a:rPr>
              <a:t>Coming soon…</a:t>
            </a:r>
          </a:p>
          <a:p>
            <a:r>
              <a:rPr lang="en-US" dirty="0" smtClean="0"/>
              <a:t>Training data collectors</a:t>
            </a:r>
          </a:p>
          <a:p>
            <a:r>
              <a:rPr lang="en-US" dirty="0" smtClean="0"/>
              <a:t>Supervising data collectors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Ethics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C0000"/>
                </a:solidFill>
              </a:rPr>
              <a:t>Think about…</a:t>
            </a:r>
          </a:p>
          <a:p>
            <a:pPr marL="0" indent="0">
              <a:buNone/>
            </a:pPr>
            <a:r>
              <a:rPr lang="en-US" b="1" dirty="0" smtClean="0"/>
              <a:t>What kind of support from HCC do you want/need?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58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386</Words>
  <Application>Microsoft Office PowerPoint</Application>
  <PresentationFormat>Widescreen</PresentationFormat>
  <Paragraphs>65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Site Data Manager’s Role on the GEAS Team</vt:lpstr>
      <vt:lpstr>GEAS Organizational Structure</vt:lpstr>
      <vt:lpstr>What is your role?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Role in the GEAS</dc:title>
  <dc:creator>Lydia Animosa</dc:creator>
  <cp:lastModifiedBy>Lydia Animosa</cp:lastModifiedBy>
  <cp:revision>37</cp:revision>
  <dcterms:created xsi:type="dcterms:W3CDTF">2015-10-21T15:30:19Z</dcterms:created>
  <dcterms:modified xsi:type="dcterms:W3CDTF">2015-12-28T19:26:11Z</dcterms:modified>
</cp:coreProperties>
</file>